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77" r:id="rId9"/>
    <p:sldId id="279" r:id="rId10"/>
    <p:sldId id="278" r:id="rId11"/>
    <p:sldId id="263" r:id="rId12"/>
    <p:sldId id="280" r:id="rId13"/>
    <p:sldId id="281" r:id="rId14"/>
    <p:sldId id="282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57" r:id="rId28"/>
    <p:sldId id="284" r:id="rId29"/>
    <p:sldId id="268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CC99"/>
    <a:srgbClr val="66FF66"/>
    <a:srgbClr val="FF0066"/>
    <a:srgbClr val="00CCFF"/>
    <a:srgbClr val="00FFFF"/>
    <a:srgbClr val="E1392E"/>
    <a:srgbClr val="FFD757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usbmedellin-my.sharepoint.com/personal/practicas_educacion_usbmed_edu_co/_layouts/15/onedrive.aspx?id=%2Fpersonal%2Fpracticas%5Feducacion%5Fusbmed%5Fedu%5Fco%2FDocuments%2FDocumentos%2FPr%C3%A1cticas%202025%2D01%2FARL%2D2025%2D01&amp;ga=1" TargetMode="External"/><Relationship Id="rId1" Type="http://schemas.openxmlformats.org/officeDocument/2006/relationships/hyperlink" Target="https://forms.office.com/pages/responsepage.aspx?id=SASBalt-A0qAiOJ9S6KfRtHoQIGpd1dBkYt4JcHusLJUMDVRUkNJVkdNSU5KR1RVRVE0Q0NaVjFNUy4u&amp;origin=lprLink&amp;route=shorturl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usbmedellin-my.sharepoint.com/personal/practicas_educacion_usbmed_edu_co/_layouts/15/onedrive.aspx?id=%2Fpersonal%2Fpracticas%5Feducacion%5Fusbmed%5Fedu%5Fco%2FDocuments%2FDocumentos%2FPr%C3%A1cticas%202025%2D01%2FARL%2D2025%2D01&amp;ga=1" TargetMode="External"/><Relationship Id="rId1" Type="http://schemas.openxmlformats.org/officeDocument/2006/relationships/hyperlink" Target="https://forms.office.com/pages/responsepage.aspx?id=SASBalt-A0qAiOJ9S6KfRtHoQIGpd1dBkYt4JcHusLJUMDVRUkNJVkdNSU5KR1RVRVE0Q0NaVjFNUy4u&amp;origin=lprLink&amp;route=shortur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E0383-65C1-46A4-B23E-89A7E5A2539F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F65B59A9-B1C5-4E47-AB36-B4040210BB0A}">
      <dgm:prSet phldrT="[Texto]" custT="1"/>
      <dgm:spPr>
        <a:xfrm>
          <a:off x="4909" y="547775"/>
          <a:ext cx="1760121" cy="10560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Seminario de Pre-Prácticas </a:t>
          </a:r>
        </a:p>
      </dgm:t>
    </dgm:pt>
    <dgm:pt modelId="{9654A038-96E6-4358-A183-BD7E54FA2F50}" type="parTrans" cxnId="{B5B50448-C298-4376-86B9-7F005E32FA69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67375E01-5E27-4D17-BAAD-2B25A1431156}" type="sibTrans" cxnId="{B5B50448-C298-4376-86B9-7F005E32FA69}">
      <dgm:prSet custT="1"/>
      <dgm:spPr>
        <a:xfrm>
          <a:off x="1763231" y="1030092"/>
          <a:ext cx="374228" cy="91440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>
            <a:solidFill>
              <a:srgbClr val="44546A">
                <a:lumMod val="50000"/>
              </a:srgbClr>
            </a:solidFill>
            <a:highlight>
              <a:srgbClr val="F4742D"/>
            </a:highlight>
            <a:latin typeface="Arial Narrow" panose="020B0606020202030204" pitchFamily="34" charset="0"/>
            <a:ea typeface="+mn-ea"/>
            <a:cs typeface="+mn-cs"/>
          </a:endParaRPr>
        </a:p>
      </dgm:t>
    </dgm:pt>
    <dgm:pt modelId="{B897674E-66B1-46F3-AE35-F207EA66BC15}">
      <dgm:prSet phldrT="[Texto]" custT="1"/>
      <dgm:spPr>
        <a:xfrm>
          <a:off x="2169859" y="547775"/>
          <a:ext cx="1760121" cy="10560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Matrícula </a:t>
          </a:r>
        </a:p>
      </dgm:t>
    </dgm:pt>
    <dgm:pt modelId="{0D810858-1413-4877-BFC2-017DE34F77F8}" type="parTrans" cxnId="{96701FB4-C5FA-4AA4-8148-6F5BB7895EB3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B748562E-3531-4B8F-82C8-8CEAA228DCDF}" type="sibTrans" cxnId="{96701FB4-C5FA-4AA4-8148-6F5BB7895EB3}">
      <dgm:prSet custT="1"/>
      <dgm:spPr>
        <a:xfrm>
          <a:off x="3928181" y="1015381"/>
          <a:ext cx="258341" cy="91440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 dirty="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74F53BCB-3B3F-4A53-90E0-B467D3BE7BB2}">
      <dgm:prSet phldrT="[Texto]" custT="1"/>
      <dgm:spPr>
        <a:xfrm>
          <a:off x="4218922" y="533064"/>
          <a:ext cx="1760121" cy="10560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19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Solicitud de estudiantes por parte de los centros de práctica</a:t>
          </a:r>
          <a:endParaRPr lang="es-CO" sz="1900" b="0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9243B39F-7562-44A1-A6CE-FB36E0A64331}" type="parTrans" cxnId="{6C6CC2A9-71B3-42A1-A16E-E3B25E1210F4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9287538-239D-41FF-9416-4B2C0894D7F2}" type="sibTrans" cxnId="{6C6CC2A9-71B3-42A1-A16E-E3B25E1210F4}">
      <dgm:prSet custT="1"/>
      <dgm:spPr>
        <a:xfrm>
          <a:off x="5977244" y="1015381"/>
          <a:ext cx="362523" cy="91440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93A91B1-6FAF-4B77-B205-75A1560BB04F}">
      <dgm:prSet phldrT="[Texto]" custT="1"/>
      <dgm:spPr>
        <a:xfrm>
          <a:off x="6372167" y="534131"/>
          <a:ext cx="1714587" cy="106188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Preinscripción en el sitio web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  <a:hlinkClick xmlns:r="http://schemas.openxmlformats.org/officeDocument/2006/relationships" r:id="rId1"/>
            </a:rPr>
            <a:t>https://forms.office.com/pages/responsepage.aspx?id=SASBalt-A0qAiOJ9S6KfRtHoQIGpd1dBkYt4JcHusLJUMDVRUkNJVkdNSU5KR1RVRVE0Q0NaVjFNUy4u&amp;origin=lprLink&amp;route=shorturl</a:t>
          </a:r>
          <a:r>
            <a:rPr lang="es-CO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</a:p>
      </dgm:t>
    </dgm:pt>
    <dgm:pt modelId="{DE8A1D2D-EA86-4BDB-9DD7-B1023E5C1769}" type="parTrans" cxnId="{A871C1A7-029C-49BE-81EB-AC87C9CD95E1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36F44B53-2191-4BAF-B420-284D00B6173F}" type="sibTrans" cxnId="{A871C1A7-029C-49BE-81EB-AC87C9CD95E1}">
      <dgm:prSet custT="1"/>
      <dgm:spPr>
        <a:xfrm>
          <a:off x="880060" y="1594212"/>
          <a:ext cx="6349400" cy="392212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BB416C2-9A4E-4474-87A5-743C22E85558}">
      <dgm:prSet phldrT="[Texto]" custT="1"/>
      <dgm:spPr>
        <a:xfrm>
          <a:off x="0" y="2018825"/>
          <a:ext cx="1760121" cy="10560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Afiliación ARL en el sitio web</a:t>
          </a:r>
        </a:p>
        <a:p>
          <a:pPr>
            <a:buNone/>
          </a:pPr>
          <a:r>
            <a:rPr lang="es-CO" sz="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  <a:hlinkClick xmlns:r="http://schemas.openxmlformats.org/officeDocument/2006/relationships" r:id="rId2"/>
            </a:rPr>
            <a:t>https://usbmedellin-my.sharepoint.com/personal/practicas_educacion_usbmed_edu_co/_layouts/15/onedrive.aspx?id=%2Fpersonal%2Fpracticas%5Feducacion%5Fusbmed%5Fedu%5Fco%2FDocuments%2FDocumentos%2FPr%C3%A1cticas%202025%2D01%2FARL%2D2025%2D01&amp;ga=1</a:t>
          </a:r>
          <a:r>
            <a:rPr lang="es-CO" sz="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</a:p>
      </dgm:t>
    </dgm:pt>
    <dgm:pt modelId="{1C413628-5873-41AD-9099-7B70BA5CA6CE}" type="parTrans" cxnId="{C5F2C5B4-C8C0-41A7-A8BB-DBA46F0B4732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0DC3DCF-E44E-4CB4-9BEF-069CFC0A99A6}" type="sibTrans" cxnId="{C5F2C5B4-C8C0-41A7-A8BB-DBA46F0B4732}">
      <dgm:prSet custT="1"/>
      <dgm:spPr>
        <a:xfrm>
          <a:off x="1758321" y="2493897"/>
          <a:ext cx="379137" cy="91440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6DC39B69-F1CF-4B23-A42C-9E7C19D1A114}">
      <dgm:prSet custT="1"/>
      <dgm:spPr>
        <a:xfrm>
          <a:off x="2169859" y="2011581"/>
          <a:ext cx="1760121" cy="10560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Asignación de centro de práctica</a:t>
          </a:r>
        </a:p>
      </dgm:t>
    </dgm:pt>
    <dgm:pt modelId="{037C00BC-6D46-482C-AFF6-4A0963D6BF42}" type="parTrans" cxnId="{CDF1B16B-D484-4205-9EA1-1A42CA2131B4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130332D-BF85-48D4-8FB3-BDBB9E1A7AC4}" type="sibTrans" cxnId="{CDF1B16B-D484-4205-9EA1-1A42CA2131B4}">
      <dgm:prSet custT="1"/>
      <dgm:spPr>
        <a:xfrm>
          <a:off x="3928181" y="2493897"/>
          <a:ext cx="374228" cy="91440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548209C2-944A-4391-BB22-CB14A36EAF09}">
      <dgm:prSet custT="1"/>
      <dgm:spPr>
        <a:xfrm>
          <a:off x="4334809" y="2011581"/>
          <a:ext cx="1760121" cy="10560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Inducción del centro de práctica al estudiante</a:t>
          </a:r>
        </a:p>
      </dgm:t>
    </dgm:pt>
    <dgm:pt modelId="{B33217E5-6E86-48D7-8731-13A3691CED42}" type="parTrans" cxnId="{5788F9C7-E75A-4721-A787-CC66344B5BB1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5AE7426-8377-4B0E-AFFF-EE21B5EA165E}" type="sibTrans" cxnId="{5788F9C7-E75A-4721-A787-CC66344B5BB1}">
      <dgm:prSet custT="1"/>
      <dgm:spPr>
        <a:xfrm>
          <a:off x="6093131" y="2493897"/>
          <a:ext cx="374228" cy="91440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9A0BD2F4-ED01-4CC6-937B-226181F204E1}">
      <dgm:prSet custT="1"/>
      <dgm:spPr>
        <a:xfrm>
          <a:off x="6499759" y="2048522"/>
          <a:ext cx="1684964" cy="98219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Formulación del proyecto pedagógico</a:t>
          </a:r>
        </a:p>
      </dgm:t>
    </dgm:pt>
    <dgm:pt modelId="{74D47CC8-1BDD-4A2D-AE3E-37ED3D56B144}" type="parTrans" cxnId="{399C5439-BFD7-4B0F-8B33-BF8D20AC7227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67983A6-D267-48A1-A395-06DCAA8DE17E}" type="sibTrans" cxnId="{399C5439-BFD7-4B0F-8B33-BF8D20AC7227}">
      <dgm:prSet custT="1"/>
      <dgm:spPr>
        <a:xfrm>
          <a:off x="884970" y="3028912"/>
          <a:ext cx="6457271" cy="411169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9967F8C3-6258-4DC3-8F3A-6760FA988C18}">
      <dgm:prSet custT="1"/>
      <dgm:spPr>
        <a:xfrm>
          <a:off x="4909" y="3472482"/>
          <a:ext cx="1760121" cy="10560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Aplicación y seguimiento al proyecto pedagógico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594DD26-E3C6-4E01-9655-B68D34154CBA}" type="parTrans" cxnId="{2B556C54-38B3-4633-B2C4-E1685298C04F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DFF91EC-FFFD-4EB6-BDD1-BDFD8A241E3F}" type="sibTrans" cxnId="{2B556C54-38B3-4633-B2C4-E1685298C04F}">
      <dgm:prSet custT="1"/>
      <dgm:spPr>
        <a:xfrm>
          <a:off x="1763231" y="3954798"/>
          <a:ext cx="374228" cy="91440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1B489179-F85C-4D30-A9B3-59151C92D0B9}">
      <dgm:prSet custT="1"/>
      <dgm:spPr>
        <a:xfrm>
          <a:off x="2169859" y="3472482"/>
          <a:ext cx="1760121" cy="10560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Socialización del proyecto</a:t>
          </a:r>
        </a:p>
      </dgm:t>
    </dgm:pt>
    <dgm:pt modelId="{44DA53FD-3ECA-4A89-A3EA-22EB64C39B61}" type="parTrans" cxnId="{428F5872-442C-455D-BED3-C649E125BBDD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58D16A6-5374-43CF-9382-34A866E8B84E}" type="sibTrans" cxnId="{428F5872-442C-455D-BED3-C649E125BBDD}">
      <dgm:prSet custT="1"/>
      <dgm:spPr>
        <a:xfrm>
          <a:off x="3928181" y="3954798"/>
          <a:ext cx="374228" cy="91440"/>
        </a:xfr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O" sz="16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0CD629E-C2BD-4E2A-953E-8CF71A692BE1}">
      <dgm:prSet custT="1"/>
      <dgm:spPr>
        <a:xfrm>
          <a:off x="4334809" y="3472482"/>
          <a:ext cx="1760121" cy="10560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Informe final de las prácticas</a:t>
          </a:r>
        </a:p>
      </dgm:t>
    </dgm:pt>
    <dgm:pt modelId="{56AC220D-34D2-4256-9681-4924BB7DF8F3}" type="parTrans" cxnId="{C2B6980F-A6E7-4E19-A8F7-D92859C16F2F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E8A7C0E-135F-47D9-B3A7-87752E809FAB}" type="sibTrans" cxnId="{C2B6980F-A6E7-4E19-A8F7-D92859C16F2F}">
      <dgm:prSet/>
      <dgm:spPr/>
      <dgm:t>
        <a:bodyPr/>
        <a:lstStyle/>
        <a:p>
          <a:endParaRPr lang="es-CO" sz="16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291F219B-55BD-43A7-A620-40B489597F4C}" type="pres">
      <dgm:prSet presAssocID="{CFAE0383-65C1-46A4-B23E-89A7E5A2539F}" presName="Name0" presStyleCnt="0">
        <dgm:presLayoutVars>
          <dgm:dir/>
          <dgm:resizeHandles val="exact"/>
        </dgm:presLayoutVars>
      </dgm:prSet>
      <dgm:spPr/>
    </dgm:pt>
    <dgm:pt modelId="{61A89A0D-5F9D-4E54-B889-4F9067A55FA3}" type="pres">
      <dgm:prSet presAssocID="{F65B59A9-B1C5-4E47-AB36-B4040210BB0A}" presName="node" presStyleLbl="node1" presStyleIdx="0" presStyleCnt="11">
        <dgm:presLayoutVars>
          <dgm:bulletEnabled val="1"/>
        </dgm:presLayoutVars>
      </dgm:prSet>
      <dgm:spPr/>
    </dgm:pt>
    <dgm:pt modelId="{A5E8554F-4FA1-4034-A78E-81B2F6CC2CC6}" type="pres">
      <dgm:prSet presAssocID="{67375E01-5E27-4D17-BAAD-2B25A1431156}" presName="sibTrans" presStyleLbl="sibTrans1D1" presStyleIdx="0" presStyleCnt="10"/>
      <dgm:spPr/>
    </dgm:pt>
    <dgm:pt modelId="{51F5201E-440A-4DF5-B3C1-15EFC566DA5B}" type="pres">
      <dgm:prSet presAssocID="{67375E01-5E27-4D17-BAAD-2B25A1431156}" presName="connectorText" presStyleLbl="sibTrans1D1" presStyleIdx="0" presStyleCnt="10"/>
      <dgm:spPr/>
    </dgm:pt>
    <dgm:pt modelId="{CEE1A996-4A4D-44C3-AB5C-578FDAF488BF}" type="pres">
      <dgm:prSet presAssocID="{B897674E-66B1-46F3-AE35-F207EA66BC15}" presName="node" presStyleLbl="node1" presStyleIdx="1" presStyleCnt="11">
        <dgm:presLayoutVars>
          <dgm:bulletEnabled val="1"/>
        </dgm:presLayoutVars>
      </dgm:prSet>
      <dgm:spPr/>
    </dgm:pt>
    <dgm:pt modelId="{7B50112E-38BE-457F-A05A-2192BCC4791E}" type="pres">
      <dgm:prSet presAssocID="{B748562E-3531-4B8F-82C8-8CEAA228DCDF}" presName="sibTrans" presStyleLbl="sibTrans1D1" presStyleIdx="1" presStyleCnt="10"/>
      <dgm:spPr/>
    </dgm:pt>
    <dgm:pt modelId="{BF1922C5-06C0-4DA7-8B09-81D048490DE8}" type="pres">
      <dgm:prSet presAssocID="{B748562E-3531-4B8F-82C8-8CEAA228DCDF}" presName="connectorText" presStyleLbl="sibTrans1D1" presStyleIdx="1" presStyleCnt="10"/>
      <dgm:spPr/>
    </dgm:pt>
    <dgm:pt modelId="{EDA091D2-7BAF-4BD4-8641-37933D805C5B}" type="pres">
      <dgm:prSet presAssocID="{74F53BCB-3B3F-4A53-90E0-B467D3BE7BB2}" presName="node" presStyleLbl="node1" presStyleIdx="2" presStyleCnt="11">
        <dgm:presLayoutVars>
          <dgm:bulletEnabled val="1"/>
        </dgm:presLayoutVars>
      </dgm:prSet>
      <dgm:spPr/>
    </dgm:pt>
    <dgm:pt modelId="{0CD4A03E-54C4-449A-B3B0-D9570607785B}" type="pres">
      <dgm:prSet presAssocID="{59287538-239D-41FF-9416-4B2C0894D7F2}" presName="sibTrans" presStyleLbl="sibTrans1D1" presStyleIdx="2" presStyleCnt="10"/>
      <dgm:spPr/>
    </dgm:pt>
    <dgm:pt modelId="{F78076F5-3480-4F6E-AB0F-69C84C4093C4}" type="pres">
      <dgm:prSet presAssocID="{59287538-239D-41FF-9416-4B2C0894D7F2}" presName="connectorText" presStyleLbl="sibTrans1D1" presStyleIdx="2" presStyleCnt="10"/>
      <dgm:spPr/>
    </dgm:pt>
    <dgm:pt modelId="{7D79AAAE-A10F-4CB5-BC56-4132552ABFB1}" type="pres">
      <dgm:prSet presAssocID="{D93A91B1-6FAF-4B77-B205-75A1560BB04F}" presName="node" presStyleLbl="node1" presStyleIdx="3" presStyleCnt="11" custScaleX="105415">
        <dgm:presLayoutVars>
          <dgm:bulletEnabled val="1"/>
        </dgm:presLayoutVars>
      </dgm:prSet>
      <dgm:spPr/>
    </dgm:pt>
    <dgm:pt modelId="{6B50EC36-0C53-49BE-8CDF-A269DD757502}" type="pres">
      <dgm:prSet presAssocID="{36F44B53-2191-4BAF-B420-284D00B6173F}" presName="sibTrans" presStyleLbl="sibTrans1D1" presStyleIdx="3" presStyleCnt="10"/>
      <dgm:spPr/>
    </dgm:pt>
    <dgm:pt modelId="{93AA654D-8EEB-485C-B27B-0BCC3A591BAF}" type="pres">
      <dgm:prSet presAssocID="{36F44B53-2191-4BAF-B420-284D00B6173F}" presName="connectorText" presStyleLbl="sibTrans1D1" presStyleIdx="3" presStyleCnt="10"/>
      <dgm:spPr/>
    </dgm:pt>
    <dgm:pt modelId="{C0AD607F-B432-406A-BAAB-5FD4B8427F71}" type="pres">
      <dgm:prSet presAssocID="{EBB416C2-9A4E-4474-87A5-743C22E85558}" presName="node" presStyleLbl="node1" presStyleIdx="4" presStyleCnt="11">
        <dgm:presLayoutVars>
          <dgm:bulletEnabled val="1"/>
        </dgm:presLayoutVars>
      </dgm:prSet>
      <dgm:spPr/>
    </dgm:pt>
    <dgm:pt modelId="{31C95192-D693-43B0-82C7-2F708EBCFAF9}" type="pres">
      <dgm:prSet presAssocID="{40DC3DCF-E44E-4CB4-9BEF-069CFC0A99A6}" presName="sibTrans" presStyleLbl="sibTrans1D1" presStyleIdx="4" presStyleCnt="10"/>
      <dgm:spPr/>
    </dgm:pt>
    <dgm:pt modelId="{3C29A7C6-1D0C-4431-A902-A694DD8DE3EC}" type="pres">
      <dgm:prSet presAssocID="{40DC3DCF-E44E-4CB4-9BEF-069CFC0A99A6}" presName="connectorText" presStyleLbl="sibTrans1D1" presStyleIdx="4" presStyleCnt="10"/>
      <dgm:spPr/>
    </dgm:pt>
    <dgm:pt modelId="{51CC80C4-6026-4E65-AC28-2D1BED2AC0AC}" type="pres">
      <dgm:prSet presAssocID="{6DC39B69-F1CF-4B23-A42C-9E7C19D1A114}" presName="node" presStyleLbl="node1" presStyleIdx="5" presStyleCnt="11">
        <dgm:presLayoutVars>
          <dgm:bulletEnabled val="1"/>
        </dgm:presLayoutVars>
      </dgm:prSet>
      <dgm:spPr/>
    </dgm:pt>
    <dgm:pt modelId="{CFD31B28-0392-43E5-AC2B-911891020835}" type="pres">
      <dgm:prSet presAssocID="{D130332D-BF85-48D4-8FB3-BDBB9E1A7AC4}" presName="sibTrans" presStyleLbl="sibTrans1D1" presStyleIdx="5" presStyleCnt="10"/>
      <dgm:spPr/>
    </dgm:pt>
    <dgm:pt modelId="{A84EDF95-0846-4589-9F24-FC5C076A60EC}" type="pres">
      <dgm:prSet presAssocID="{D130332D-BF85-48D4-8FB3-BDBB9E1A7AC4}" presName="connectorText" presStyleLbl="sibTrans1D1" presStyleIdx="5" presStyleCnt="10"/>
      <dgm:spPr/>
    </dgm:pt>
    <dgm:pt modelId="{108FA208-316C-42FA-8BF8-A974EEA3704B}" type="pres">
      <dgm:prSet presAssocID="{548209C2-944A-4391-BB22-CB14A36EAF09}" presName="node" presStyleLbl="node1" presStyleIdx="6" presStyleCnt="11">
        <dgm:presLayoutVars>
          <dgm:bulletEnabled val="1"/>
        </dgm:presLayoutVars>
      </dgm:prSet>
      <dgm:spPr/>
    </dgm:pt>
    <dgm:pt modelId="{96D5DDE8-8827-4883-A84D-3C1EFF09AA7B}" type="pres">
      <dgm:prSet presAssocID="{A5AE7426-8377-4B0E-AFFF-EE21B5EA165E}" presName="sibTrans" presStyleLbl="sibTrans1D1" presStyleIdx="6" presStyleCnt="10"/>
      <dgm:spPr/>
    </dgm:pt>
    <dgm:pt modelId="{B748378C-7D8D-4C82-BC87-3F4FA4D15946}" type="pres">
      <dgm:prSet presAssocID="{A5AE7426-8377-4B0E-AFFF-EE21B5EA165E}" presName="connectorText" presStyleLbl="sibTrans1D1" presStyleIdx="6" presStyleCnt="10"/>
      <dgm:spPr/>
    </dgm:pt>
    <dgm:pt modelId="{088B4C7C-177C-4223-8AD9-61F521025CE9}" type="pres">
      <dgm:prSet presAssocID="{9A0BD2F4-ED01-4CC6-937B-226181F204E1}" presName="node" presStyleLbl="node1" presStyleIdx="7" presStyleCnt="11">
        <dgm:presLayoutVars>
          <dgm:bulletEnabled val="1"/>
        </dgm:presLayoutVars>
      </dgm:prSet>
      <dgm:spPr/>
    </dgm:pt>
    <dgm:pt modelId="{5BA5EBFF-E2BD-4399-81CC-892BFF820F3E}" type="pres">
      <dgm:prSet presAssocID="{E67983A6-D267-48A1-A395-06DCAA8DE17E}" presName="sibTrans" presStyleLbl="sibTrans1D1" presStyleIdx="7" presStyleCnt="10"/>
      <dgm:spPr/>
    </dgm:pt>
    <dgm:pt modelId="{4005B1C2-F111-4D13-B8BE-07D32DCB7855}" type="pres">
      <dgm:prSet presAssocID="{E67983A6-D267-48A1-A395-06DCAA8DE17E}" presName="connectorText" presStyleLbl="sibTrans1D1" presStyleIdx="7" presStyleCnt="10"/>
      <dgm:spPr/>
    </dgm:pt>
    <dgm:pt modelId="{AC8C7CE5-C40A-40C9-BBE0-F86C9AD54839}" type="pres">
      <dgm:prSet presAssocID="{9967F8C3-6258-4DC3-8F3A-6760FA988C18}" presName="node" presStyleLbl="node1" presStyleIdx="8" presStyleCnt="11">
        <dgm:presLayoutVars>
          <dgm:bulletEnabled val="1"/>
        </dgm:presLayoutVars>
      </dgm:prSet>
      <dgm:spPr/>
    </dgm:pt>
    <dgm:pt modelId="{904863D3-ABE2-48D0-9960-EC5E7AEAD4A3}" type="pres">
      <dgm:prSet presAssocID="{4DFF91EC-FFFD-4EB6-BDD1-BDFD8A241E3F}" presName="sibTrans" presStyleLbl="sibTrans1D1" presStyleIdx="8" presStyleCnt="10"/>
      <dgm:spPr/>
    </dgm:pt>
    <dgm:pt modelId="{CA73784D-F6FD-4F38-B759-E8E878953DFE}" type="pres">
      <dgm:prSet presAssocID="{4DFF91EC-FFFD-4EB6-BDD1-BDFD8A241E3F}" presName="connectorText" presStyleLbl="sibTrans1D1" presStyleIdx="8" presStyleCnt="10"/>
      <dgm:spPr/>
    </dgm:pt>
    <dgm:pt modelId="{1313B177-8C36-40DD-8D24-1C567B3B251C}" type="pres">
      <dgm:prSet presAssocID="{1B489179-F85C-4D30-A9B3-59151C92D0B9}" presName="node" presStyleLbl="node1" presStyleIdx="9" presStyleCnt="11">
        <dgm:presLayoutVars>
          <dgm:bulletEnabled val="1"/>
        </dgm:presLayoutVars>
      </dgm:prSet>
      <dgm:spPr/>
    </dgm:pt>
    <dgm:pt modelId="{1CA0F68C-3DFF-43CA-A826-D293A84CC3F3}" type="pres">
      <dgm:prSet presAssocID="{458D16A6-5374-43CF-9382-34A866E8B84E}" presName="sibTrans" presStyleLbl="sibTrans1D1" presStyleIdx="9" presStyleCnt="10"/>
      <dgm:spPr/>
    </dgm:pt>
    <dgm:pt modelId="{A248A236-D7B1-433C-B0D9-45FCEB24A379}" type="pres">
      <dgm:prSet presAssocID="{458D16A6-5374-43CF-9382-34A866E8B84E}" presName="connectorText" presStyleLbl="sibTrans1D1" presStyleIdx="9" presStyleCnt="10"/>
      <dgm:spPr/>
    </dgm:pt>
    <dgm:pt modelId="{A34F24B8-B22A-46B3-8B9D-70584FDD3EAB}" type="pres">
      <dgm:prSet presAssocID="{A0CD629E-C2BD-4E2A-953E-8CF71A692BE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2D3980B-BE9D-41B3-BC98-3896A465E908}" type="presOf" srcId="{59287538-239D-41FF-9416-4B2C0894D7F2}" destId="{0CD4A03E-54C4-449A-B3B0-D9570607785B}" srcOrd="0" destOrd="0" presId="urn:microsoft.com/office/officeart/2005/8/layout/bProcess3"/>
    <dgm:cxn modelId="{C2B6980F-A6E7-4E19-A8F7-D92859C16F2F}" srcId="{CFAE0383-65C1-46A4-B23E-89A7E5A2539F}" destId="{A0CD629E-C2BD-4E2A-953E-8CF71A692BE1}" srcOrd="10" destOrd="0" parTransId="{56AC220D-34D2-4256-9681-4924BB7DF8F3}" sibTransId="{EE8A7C0E-135F-47D9-B3A7-87752E809FAB}"/>
    <dgm:cxn modelId="{1C530812-E13E-4544-9FD3-5B872FF70283}" type="presOf" srcId="{A5AE7426-8377-4B0E-AFFF-EE21B5EA165E}" destId="{96D5DDE8-8827-4883-A84D-3C1EFF09AA7B}" srcOrd="0" destOrd="0" presId="urn:microsoft.com/office/officeart/2005/8/layout/bProcess3"/>
    <dgm:cxn modelId="{01EAFA1F-9B10-4364-86CC-FBD7884B15D5}" type="presOf" srcId="{67375E01-5E27-4D17-BAAD-2B25A1431156}" destId="{51F5201E-440A-4DF5-B3C1-15EFC566DA5B}" srcOrd="1" destOrd="0" presId="urn:microsoft.com/office/officeart/2005/8/layout/bProcess3"/>
    <dgm:cxn modelId="{C559F236-0F2E-424A-BD22-A3EC91370AA2}" type="presOf" srcId="{D130332D-BF85-48D4-8FB3-BDBB9E1A7AC4}" destId="{CFD31B28-0392-43E5-AC2B-911891020835}" srcOrd="0" destOrd="0" presId="urn:microsoft.com/office/officeart/2005/8/layout/bProcess3"/>
    <dgm:cxn modelId="{399C5439-BFD7-4B0F-8B33-BF8D20AC7227}" srcId="{CFAE0383-65C1-46A4-B23E-89A7E5A2539F}" destId="{9A0BD2F4-ED01-4CC6-937B-226181F204E1}" srcOrd="7" destOrd="0" parTransId="{74D47CC8-1BDD-4A2D-AE3E-37ED3D56B144}" sibTransId="{E67983A6-D267-48A1-A395-06DCAA8DE17E}"/>
    <dgm:cxn modelId="{3BC1923B-2C98-466C-8E96-2E7ADF29331C}" type="presOf" srcId="{E67983A6-D267-48A1-A395-06DCAA8DE17E}" destId="{5BA5EBFF-E2BD-4399-81CC-892BFF820F3E}" srcOrd="0" destOrd="0" presId="urn:microsoft.com/office/officeart/2005/8/layout/bProcess3"/>
    <dgm:cxn modelId="{39334B60-EECE-4613-AE99-3EF8EEB3951A}" type="presOf" srcId="{59287538-239D-41FF-9416-4B2C0894D7F2}" destId="{F78076F5-3480-4F6E-AB0F-69C84C4093C4}" srcOrd="1" destOrd="0" presId="urn:microsoft.com/office/officeart/2005/8/layout/bProcess3"/>
    <dgm:cxn modelId="{29115F41-94C7-4BAA-86AC-93DDD0882F85}" type="presOf" srcId="{9A0BD2F4-ED01-4CC6-937B-226181F204E1}" destId="{088B4C7C-177C-4223-8AD9-61F521025CE9}" srcOrd="0" destOrd="0" presId="urn:microsoft.com/office/officeart/2005/8/layout/bProcess3"/>
    <dgm:cxn modelId="{CC40C745-63DF-4040-B196-3DF557BFD792}" type="presOf" srcId="{9967F8C3-6258-4DC3-8F3A-6760FA988C18}" destId="{AC8C7CE5-C40A-40C9-BBE0-F86C9AD54839}" srcOrd="0" destOrd="0" presId="urn:microsoft.com/office/officeart/2005/8/layout/bProcess3"/>
    <dgm:cxn modelId="{B5B50448-C298-4376-86B9-7F005E32FA69}" srcId="{CFAE0383-65C1-46A4-B23E-89A7E5A2539F}" destId="{F65B59A9-B1C5-4E47-AB36-B4040210BB0A}" srcOrd="0" destOrd="0" parTransId="{9654A038-96E6-4358-A183-BD7E54FA2F50}" sibTransId="{67375E01-5E27-4D17-BAAD-2B25A1431156}"/>
    <dgm:cxn modelId="{CDF1B16B-D484-4205-9EA1-1A42CA2131B4}" srcId="{CFAE0383-65C1-46A4-B23E-89A7E5A2539F}" destId="{6DC39B69-F1CF-4B23-A42C-9E7C19D1A114}" srcOrd="5" destOrd="0" parTransId="{037C00BC-6D46-482C-AFF6-4A0963D6BF42}" sibTransId="{D130332D-BF85-48D4-8FB3-BDBB9E1A7AC4}"/>
    <dgm:cxn modelId="{A1CFFE6D-95AB-44E6-9109-3954A95F5208}" type="presOf" srcId="{548209C2-944A-4391-BB22-CB14A36EAF09}" destId="{108FA208-316C-42FA-8BF8-A974EEA3704B}" srcOrd="0" destOrd="0" presId="urn:microsoft.com/office/officeart/2005/8/layout/bProcess3"/>
    <dgm:cxn modelId="{DD438E70-1292-485B-80EA-13D5E4A18A2E}" type="presOf" srcId="{E67983A6-D267-48A1-A395-06DCAA8DE17E}" destId="{4005B1C2-F111-4D13-B8BE-07D32DCB7855}" srcOrd="1" destOrd="0" presId="urn:microsoft.com/office/officeart/2005/8/layout/bProcess3"/>
    <dgm:cxn modelId="{080DC971-7F4F-459F-9B40-F2586E970343}" type="presOf" srcId="{CFAE0383-65C1-46A4-B23E-89A7E5A2539F}" destId="{291F219B-55BD-43A7-A620-40B489597F4C}" srcOrd="0" destOrd="0" presId="urn:microsoft.com/office/officeart/2005/8/layout/bProcess3"/>
    <dgm:cxn modelId="{2B66E071-73F2-4EE3-9675-B8670D49C239}" type="presOf" srcId="{B748562E-3531-4B8F-82C8-8CEAA228DCDF}" destId="{BF1922C5-06C0-4DA7-8B09-81D048490DE8}" srcOrd="1" destOrd="0" presId="urn:microsoft.com/office/officeart/2005/8/layout/bProcess3"/>
    <dgm:cxn modelId="{428F5872-442C-455D-BED3-C649E125BBDD}" srcId="{CFAE0383-65C1-46A4-B23E-89A7E5A2539F}" destId="{1B489179-F85C-4D30-A9B3-59151C92D0B9}" srcOrd="9" destOrd="0" parTransId="{44DA53FD-3ECA-4A89-A3EA-22EB64C39B61}" sibTransId="{458D16A6-5374-43CF-9382-34A866E8B84E}"/>
    <dgm:cxn modelId="{2B556C54-38B3-4633-B2C4-E1685298C04F}" srcId="{CFAE0383-65C1-46A4-B23E-89A7E5A2539F}" destId="{9967F8C3-6258-4DC3-8F3A-6760FA988C18}" srcOrd="8" destOrd="0" parTransId="{8594DD26-E3C6-4E01-9655-B68D34154CBA}" sibTransId="{4DFF91EC-FFFD-4EB6-BDD1-BDFD8A241E3F}"/>
    <dgm:cxn modelId="{96747974-3126-41F2-A0AD-8C29B129D48C}" type="presOf" srcId="{74F53BCB-3B3F-4A53-90E0-B467D3BE7BB2}" destId="{EDA091D2-7BAF-4BD4-8641-37933D805C5B}" srcOrd="0" destOrd="0" presId="urn:microsoft.com/office/officeart/2005/8/layout/bProcess3"/>
    <dgm:cxn modelId="{09497A57-CCCC-4374-A611-18C17930FFD2}" type="presOf" srcId="{A0CD629E-C2BD-4E2A-953E-8CF71A692BE1}" destId="{A34F24B8-B22A-46B3-8B9D-70584FDD3EAB}" srcOrd="0" destOrd="0" presId="urn:microsoft.com/office/officeart/2005/8/layout/bProcess3"/>
    <dgm:cxn modelId="{DF2B067A-E4CA-4354-A1EC-81AC28B3F83A}" type="presOf" srcId="{40DC3DCF-E44E-4CB4-9BEF-069CFC0A99A6}" destId="{31C95192-D693-43B0-82C7-2F708EBCFAF9}" srcOrd="0" destOrd="0" presId="urn:microsoft.com/office/officeart/2005/8/layout/bProcess3"/>
    <dgm:cxn modelId="{D131F17C-E76D-4C38-B33D-244ED661C48B}" type="presOf" srcId="{458D16A6-5374-43CF-9382-34A866E8B84E}" destId="{1CA0F68C-3DFF-43CA-A826-D293A84CC3F3}" srcOrd="0" destOrd="0" presId="urn:microsoft.com/office/officeart/2005/8/layout/bProcess3"/>
    <dgm:cxn modelId="{861C798B-C3DB-43D2-B119-33BE56C7D4AA}" type="presOf" srcId="{B897674E-66B1-46F3-AE35-F207EA66BC15}" destId="{CEE1A996-4A4D-44C3-AB5C-578FDAF488BF}" srcOrd="0" destOrd="0" presId="urn:microsoft.com/office/officeart/2005/8/layout/bProcess3"/>
    <dgm:cxn modelId="{49CAE38C-0B97-43E1-B2B8-B7ED595FB488}" type="presOf" srcId="{36F44B53-2191-4BAF-B420-284D00B6173F}" destId="{93AA654D-8EEB-485C-B27B-0BCC3A591BAF}" srcOrd="1" destOrd="0" presId="urn:microsoft.com/office/officeart/2005/8/layout/bProcess3"/>
    <dgm:cxn modelId="{A85DC190-1A16-4C3E-9022-E0470B98B143}" type="presOf" srcId="{B748562E-3531-4B8F-82C8-8CEAA228DCDF}" destId="{7B50112E-38BE-457F-A05A-2192BCC4791E}" srcOrd="0" destOrd="0" presId="urn:microsoft.com/office/officeart/2005/8/layout/bProcess3"/>
    <dgm:cxn modelId="{0ABD4B95-3F0E-4B8B-9ACF-D854DD63CC9E}" type="presOf" srcId="{36F44B53-2191-4BAF-B420-284D00B6173F}" destId="{6B50EC36-0C53-49BE-8CDF-A269DD757502}" srcOrd="0" destOrd="0" presId="urn:microsoft.com/office/officeart/2005/8/layout/bProcess3"/>
    <dgm:cxn modelId="{3022A29A-26D2-4F01-BA3E-875EC74C4F8A}" type="presOf" srcId="{67375E01-5E27-4D17-BAAD-2B25A1431156}" destId="{A5E8554F-4FA1-4034-A78E-81B2F6CC2CC6}" srcOrd="0" destOrd="0" presId="urn:microsoft.com/office/officeart/2005/8/layout/bProcess3"/>
    <dgm:cxn modelId="{B1AEBB9A-531C-47CD-AB95-6FE3C4399FD2}" type="presOf" srcId="{F65B59A9-B1C5-4E47-AB36-B4040210BB0A}" destId="{61A89A0D-5F9D-4E54-B889-4F9067A55FA3}" srcOrd="0" destOrd="0" presId="urn:microsoft.com/office/officeart/2005/8/layout/bProcess3"/>
    <dgm:cxn modelId="{A871C1A7-029C-49BE-81EB-AC87C9CD95E1}" srcId="{CFAE0383-65C1-46A4-B23E-89A7E5A2539F}" destId="{D93A91B1-6FAF-4B77-B205-75A1560BB04F}" srcOrd="3" destOrd="0" parTransId="{DE8A1D2D-EA86-4BDB-9DD7-B1023E5C1769}" sibTransId="{36F44B53-2191-4BAF-B420-284D00B6173F}"/>
    <dgm:cxn modelId="{6C6CC2A9-71B3-42A1-A16E-E3B25E1210F4}" srcId="{CFAE0383-65C1-46A4-B23E-89A7E5A2539F}" destId="{74F53BCB-3B3F-4A53-90E0-B467D3BE7BB2}" srcOrd="2" destOrd="0" parTransId="{9243B39F-7562-44A1-A6CE-FB36E0A64331}" sibTransId="{59287538-239D-41FF-9416-4B2C0894D7F2}"/>
    <dgm:cxn modelId="{B84F52AB-2A49-49B4-80B9-271F4DC3F155}" type="presOf" srcId="{EBB416C2-9A4E-4474-87A5-743C22E85558}" destId="{C0AD607F-B432-406A-BAAB-5FD4B8427F71}" srcOrd="0" destOrd="0" presId="urn:microsoft.com/office/officeart/2005/8/layout/bProcess3"/>
    <dgm:cxn modelId="{B53FA8AB-5159-416A-8AF6-AFE0AA8F647E}" type="presOf" srcId="{D93A91B1-6FAF-4B77-B205-75A1560BB04F}" destId="{7D79AAAE-A10F-4CB5-BC56-4132552ABFB1}" srcOrd="0" destOrd="0" presId="urn:microsoft.com/office/officeart/2005/8/layout/bProcess3"/>
    <dgm:cxn modelId="{96701FB4-C5FA-4AA4-8148-6F5BB7895EB3}" srcId="{CFAE0383-65C1-46A4-B23E-89A7E5A2539F}" destId="{B897674E-66B1-46F3-AE35-F207EA66BC15}" srcOrd="1" destOrd="0" parTransId="{0D810858-1413-4877-BFC2-017DE34F77F8}" sibTransId="{B748562E-3531-4B8F-82C8-8CEAA228DCDF}"/>
    <dgm:cxn modelId="{C5F2C5B4-C8C0-41A7-A8BB-DBA46F0B4732}" srcId="{CFAE0383-65C1-46A4-B23E-89A7E5A2539F}" destId="{EBB416C2-9A4E-4474-87A5-743C22E85558}" srcOrd="4" destOrd="0" parTransId="{1C413628-5873-41AD-9099-7B70BA5CA6CE}" sibTransId="{40DC3DCF-E44E-4CB4-9BEF-069CFC0A99A6}"/>
    <dgm:cxn modelId="{3C60A1B9-E466-470D-846D-9FC997961D20}" type="presOf" srcId="{4DFF91EC-FFFD-4EB6-BDD1-BDFD8A241E3F}" destId="{904863D3-ABE2-48D0-9960-EC5E7AEAD4A3}" srcOrd="0" destOrd="0" presId="urn:microsoft.com/office/officeart/2005/8/layout/bProcess3"/>
    <dgm:cxn modelId="{CB8BCBC0-67AF-4E76-B6F8-2E88076780C7}" type="presOf" srcId="{40DC3DCF-E44E-4CB4-9BEF-069CFC0A99A6}" destId="{3C29A7C6-1D0C-4431-A902-A694DD8DE3EC}" srcOrd="1" destOrd="0" presId="urn:microsoft.com/office/officeart/2005/8/layout/bProcess3"/>
    <dgm:cxn modelId="{AEE4B5C1-BD1E-4102-8416-0C8E506C09D6}" type="presOf" srcId="{6DC39B69-F1CF-4B23-A42C-9E7C19D1A114}" destId="{51CC80C4-6026-4E65-AC28-2D1BED2AC0AC}" srcOrd="0" destOrd="0" presId="urn:microsoft.com/office/officeart/2005/8/layout/bProcess3"/>
    <dgm:cxn modelId="{78A2F0C1-7EB3-457F-BB87-DCCCA0980596}" type="presOf" srcId="{458D16A6-5374-43CF-9382-34A866E8B84E}" destId="{A248A236-D7B1-433C-B0D9-45FCEB24A379}" srcOrd="1" destOrd="0" presId="urn:microsoft.com/office/officeart/2005/8/layout/bProcess3"/>
    <dgm:cxn modelId="{5788F9C7-E75A-4721-A787-CC66344B5BB1}" srcId="{CFAE0383-65C1-46A4-B23E-89A7E5A2539F}" destId="{548209C2-944A-4391-BB22-CB14A36EAF09}" srcOrd="6" destOrd="0" parTransId="{B33217E5-6E86-48D7-8731-13A3691CED42}" sibTransId="{A5AE7426-8377-4B0E-AFFF-EE21B5EA165E}"/>
    <dgm:cxn modelId="{3EBB22CA-91AE-4992-BB17-BE335B4DDE26}" type="presOf" srcId="{A5AE7426-8377-4B0E-AFFF-EE21B5EA165E}" destId="{B748378C-7D8D-4C82-BC87-3F4FA4D15946}" srcOrd="1" destOrd="0" presId="urn:microsoft.com/office/officeart/2005/8/layout/bProcess3"/>
    <dgm:cxn modelId="{106E23D1-B955-4DC2-82B2-A3C7739094BF}" type="presOf" srcId="{D130332D-BF85-48D4-8FB3-BDBB9E1A7AC4}" destId="{A84EDF95-0846-4589-9F24-FC5C076A60EC}" srcOrd="1" destOrd="0" presId="urn:microsoft.com/office/officeart/2005/8/layout/bProcess3"/>
    <dgm:cxn modelId="{0537BFDD-9960-4189-8F42-3A05F8A4B026}" type="presOf" srcId="{4DFF91EC-FFFD-4EB6-BDD1-BDFD8A241E3F}" destId="{CA73784D-F6FD-4F38-B759-E8E878953DFE}" srcOrd="1" destOrd="0" presId="urn:microsoft.com/office/officeart/2005/8/layout/bProcess3"/>
    <dgm:cxn modelId="{B8AB89F8-5440-4035-AE62-82C2214F8651}" type="presOf" srcId="{1B489179-F85C-4D30-A9B3-59151C92D0B9}" destId="{1313B177-8C36-40DD-8D24-1C567B3B251C}" srcOrd="0" destOrd="0" presId="urn:microsoft.com/office/officeart/2005/8/layout/bProcess3"/>
    <dgm:cxn modelId="{0BCBE8C4-CE34-4C7A-8167-E303293CBD76}" type="presParOf" srcId="{291F219B-55BD-43A7-A620-40B489597F4C}" destId="{61A89A0D-5F9D-4E54-B889-4F9067A55FA3}" srcOrd="0" destOrd="0" presId="urn:microsoft.com/office/officeart/2005/8/layout/bProcess3"/>
    <dgm:cxn modelId="{438F26B8-9620-4F70-8707-1A6A426C5373}" type="presParOf" srcId="{291F219B-55BD-43A7-A620-40B489597F4C}" destId="{A5E8554F-4FA1-4034-A78E-81B2F6CC2CC6}" srcOrd="1" destOrd="0" presId="urn:microsoft.com/office/officeart/2005/8/layout/bProcess3"/>
    <dgm:cxn modelId="{CA260BA6-10C5-4457-83A7-8706A2EDB5F6}" type="presParOf" srcId="{A5E8554F-4FA1-4034-A78E-81B2F6CC2CC6}" destId="{51F5201E-440A-4DF5-B3C1-15EFC566DA5B}" srcOrd="0" destOrd="0" presId="urn:microsoft.com/office/officeart/2005/8/layout/bProcess3"/>
    <dgm:cxn modelId="{2349AA25-34D2-4259-BC03-7FCCD769E676}" type="presParOf" srcId="{291F219B-55BD-43A7-A620-40B489597F4C}" destId="{CEE1A996-4A4D-44C3-AB5C-578FDAF488BF}" srcOrd="2" destOrd="0" presId="urn:microsoft.com/office/officeart/2005/8/layout/bProcess3"/>
    <dgm:cxn modelId="{949AFDDB-9BB3-4BDC-854C-311458E4DDFC}" type="presParOf" srcId="{291F219B-55BD-43A7-A620-40B489597F4C}" destId="{7B50112E-38BE-457F-A05A-2192BCC4791E}" srcOrd="3" destOrd="0" presId="urn:microsoft.com/office/officeart/2005/8/layout/bProcess3"/>
    <dgm:cxn modelId="{2D1BC0F6-5731-44FC-B7ED-70363F8A4CD0}" type="presParOf" srcId="{7B50112E-38BE-457F-A05A-2192BCC4791E}" destId="{BF1922C5-06C0-4DA7-8B09-81D048490DE8}" srcOrd="0" destOrd="0" presId="urn:microsoft.com/office/officeart/2005/8/layout/bProcess3"/>
    <dgm:cxn modelId="{D45FE5F9-6C1E-4CDB-A4FB-9E902A566701}" type="presParOf" srcId="{291F219B-55BD-43A7-A620-40B489597F4C}" destId="{EDA091D2-7BAF-4BD4-8641-37933D805C5B}" srcOrd="4" destOrd="0" presId="urn:microsoft.com/office/officeart/2005/8/layout/bProcess3"/>
    <dgm:cxn modelId="{8AD13957-4E8F-4C05-9064-18EEB24BD2BA}" type="presParOf" srcId="{291F219B-55BD-43A7-A620-40B489597F4C}" destId="{0CD4A03E-54C4-449A-B3B0-D9570607785B}" srcOrd="5" destOrd="0" presId="urn:microsoft.com/office/officeart/2005/8/layout/bProcess3"/>
    <dgm:cxn modelId="{3DB922F0-37D1-42E9-BF8B-33A237589FBC}" type="presParOf" srcId="{0CD4A03E-54C4-449A-B3B0-D9570607785B}" destId="{F78076F5-3480-4F6E-AB0F-69C84C4093C4}" srcOrd="0" destOrd="0" presId="urn:microsoft.com/office/officeart/2005/8/layout/bProcess3"/>
    <dgm:cxn modelId="{66F74625-E2CE-4728-A763-94289184448A}" type="presParOf" srcId="{291F219B-55BD-43A7-A620-40B489597F4C}" destId="{7D79AAAE-A10F-4CB5-BC56-4132552ABFB1}" srcOrd="6" destOrd="0" presId="urn:microsoft.com/office/officeart/2005/8/layout/bProcess3"/>
    <dgm:cxn modelId="{985F1F4D-A66D-4997-BAB7-017C6CF39AB8}" type="presParOf" srcId="{291F219B-55BD-43A7-A620-40B489597F4C}" destId="{6B50EC36-0C53-49BE-8CDF-A269DD757502}" srcOrd="7" destOrd="0" presId="urn:microsoft.com/office/officeart/2005/8/layout/bProcess3"/>
    <dgm:cxn modelId="{B6A1557B-7FD1-443F-A7F3-301C9CAC1EBD}" type="presParOf" srcId="{6B50EC36-0C53-49BE-8CDF-A269DD757502}" destId="{93AA654D-8EEB-485C-B27B-0BCC3A591BAF}" srcOrd="0" destOrd="0" presId="urn:microsoft.com/office/officeart/2005/8/layout/bProcess3"/>
    <dgm:cxn modelId="{EA956031-FF7A-4F5A-8671-2216469AF744}" type="presParOf" srcId="{291F219B-55BD-43A7-A620-40B489597F4C}" destId="{C0AD607F-B432-406A-BAAB-5FD4B8427F71}" srcOrd="8" destOrd="0" presId="urn:microsoft.com/office/officeart/2005/8/layout/bProcess3"/>
    <dgm:cxn modelId="{48B3144D-F2FD-45F4-8A27-09A24EB97349}" type="presParOf" srcId="{291F219B-55BD-43A7-A620-40B489597F4C}" destId="{31C95192-D693-43B0-82C7-2F708EBCFAF9}" srcOrd="9" destOrd="0" presId="urn:microsoft.com/office/officeart/2005/8/layout/bProcess3"/>
    <dgm:cxn modelId="{C4909409-DFE7-4CF0-8A65-96A2BFAB973A}" type="presParOf" srcId="{31C95192-D693-43B0-82C7-2F708EBCFAF9}" destId="{3C29A7C6-1D0C-4431-A902-A694DD8DE3EC}" srcOrd="0" destOrd="0" presId="urn:microsoft.com/office/officeart/2005/8/layout/bProcess3"/>
    <dgm:cxn modelId="{1AD7A96B-D945-4F92-B7DC-ECEC54C3BB50}" type="presParOf" srcId="{291F219B-55BD-43A7-A620-40B489597F4C}" destId="{51CC80C4-6026-4E65-AC28-2D1BED2AC0AC}" srcOrd="10" destOrd="0" presId="urn:microsoft.com/office/officeart/2005/8/layout/bProcess3"/>
    <dgm:cxn modelId="{23A1F37F-85BD-439E-8E5B-819AFB07C0C2}" type="presParOf" srcId="{291F219B-55BD-43A7-A620-40B489597F4C}" destId="{CFD31B28-0392-43E5-AC2B-911891020835}" srcOrd="11" destOrd="0" presId="urn:microsoft.com/office/officeart/2005/8/layout/bProcess3"/>
    <dgm:cxn modelId="{4E312734-5BBD-4052-B72B-8CAB52A74F54}" type="presParOf" srcId="{CFD31B28-0392-43E5-AC2B-911891020835}" destId="{A84EDF95-0846-4589-9F24-FC5C076A60EC}" srcOrd="0" destOrd="0" presId="urn:microsoft.com/office/officeart/2005/8/layout/bProcess3"/>
    <dgm:cxn modelId="{33020568-BC69-4FB9-BB0C-76E54DE2943C}" type="presParOf" srcId="{291F219B-55BD-43A7-A620-40B489597F4C}" destId="{108FA208-316C-42FA-8BF8-A974EEA3704B}" srcOrd="12" destOrd="0" presId="urn:microsoft.com/office/officeart/2005/8/layout/bProcess3"/>
    <dgm:cxn modelId="{28E67A94-842A-4AEA-9C23-3E44B9C69E0E}" type="presParOf" srcId="{291F219B-55BD-43A7-A620-40B489597F4C}" destId="{96D5DDE8-8827-4883-A84D-3C1EFF09AA7B}" srcOrd="13" destOrd="0" presId="urn:microsoft.com/office/officeart/2005/8/layout/bProcess3"/>
    <dgm:cxn modelId="{2B1D1D24-E862-405C-BB22-AC0023DB2D00}" type="presParOf" srcId="{96D5DDE8-8827-4883-A84D-3C1EFF09AA7B}" destId="{B748378C-7D8D-4C82-BC87-3F4FA4D15946}" srcOrd="0" destOrd="0" presId="urn:microsoft.com/office/officeart/2005/8/layout/bProcess3"/>
    <dgm:cxn modelId="{2A2BB339-F421-46CD-B055-6D45271BD064}" type="presParOf" srcId="{291F219B-55BD-43A7-A620-40B489597F4C}" destId="{088B4C7C-177C-4223-8AD9-61F521025CE9}" srcOrd="14" destOrd="0" presId="urn:microsoft.com/office/officeart/2005/8/layout/bProcess3"/>
    <dgm:cxn modelId="{1C8717FC-1F76-4CC6-8234-EF1C4ECA76F8}" type="presParOf" srcId="{291F219B-55BD-43A7-A620-40B489597F4C}" destId="{5BA5EBFF-E2BD-4399-81CC-892BFF820F3E}" srcOrd="15" destOrd="0" presId="urn:microsoft.com/office/officeart/2005/8/layout/bProcess3"/>
    <dgm:cxn modelId="{772DBFA3-E7A4-4FDE-967E-6039F5C8A59B}" type="presParOf" srcId="{5BA5EBFF-E2BD-4399-81CC-892BFF820F3E}" destId="{4005B1C2-F111-4D13-B8BE-07D32DCB7855}" srcOrd="0" destOrd="0" presId="urn:microsoft.com/office/officeart/2005/8/layout/bProcess3"/>
    <dgm:cxn modelId="{0FA1A0FB-2B78-4B29-96D3-C32D06C92620}" type="presParOf" srcId="{291F219B-55BD-43A7-A620-40B489597F4C}" destId="{AC8C7CE5-C40A-40C9-BBE0-F86C9AD54839}" srcOrd="16" destOrd="0" presId="urn:microsoft.com/office/officeart/2005/8/layout/bProcess3"/>
    <dgm:cxn modelId="{6334841D-7301-42D6-80D5-9026190BD32E}" type="presParOf" srcId="{291F219B-55BD-43A7-A620-40B489597F4C}" destId="{904863D3-ABE2-48D0-9960-EC5E7AEAD4A3}" srcOrd="17" destOrd="0" presId="urn:microsoft.com/office/officeart/2005/8/layout/bProcess3"/>
    <dgm:cxn modelId="{21F0B35E-2182-43E3-9FF2-5464CD0754B6}" type="presParOf" srcId="{904863D3-ABE2-48D0-9960-EC5E7AEAD4A3}" destId="{CA73784D-F6FD-4F38-B759-E8E878953DFE}" srcOrd="0" destOrd="0" presId="urn:microsoft.com/office/officeart/2005/8/layout/bProcess3"/>
    <dgm:cxn modelId="{E96398FE-E85B-4DC7-A975-FD16FF46439D}" type="presParOf" srcId="{291F219B-55BD-43A7-A620-40B489597F4C}" destId="{1313B177-8C36-40DD-8D24-1C567B3B251C}" srcOrd="18" destOrd="0" presId="urn:microsoft.com/office/officeart/2005/8/layout/bProcess3"/>
    <dgm:cxn modelId="{D55840EB-9B03-4A12-8A98-1A0CC6A83470}" type="presParOf" srcId="{291F219B-55BD-43A7-A620-40B489597F4C}" destId="{1CA0F68C-3DFF-43CA-A826-D293A84CC3F3}" srcOrd="19" destOrd="0" presId="urn:microsoft.com/office/officeart/2005/8/layout/bProcess3"/>
    <dgm:cxn modelId="{E676EAA1-5D45-494B-90F6-B9D425F21FD6}" type="presParOf" srcId="{1CA0F68C-3DFF-43CA-A826-D293A84CC3F3}" destId="{A248A236-D7B1-433C-B0D9-45FCEB24A379}" srcOrd="0" destOrd="0" presId="urn:microsoft.com/office/officeart/2005/8/layout/bProcess3"/>
    <dgm:cxn modelId="{C700580F-5B8D-4E01-8228-A61950519C0B}" type="presParOf" srcId="{291F219B-55BD-43A7-A620-40B489597F4C}" destId="{A34F24B8-B22A-46B3-8B9D-70584FDD3EAB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897B89-D81B-4F57-B7BA-23AC560EDC20}" type="doc">
      <dgm:prSet loTypeId="urn:microsoft.com/office/officeart/2005/8/layout/vList5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79FCF10E-2359-4349-8DC1-4063CF3C7BCF}">
      <dgm:prSet phldrT="[Texto]" custT="1"/>
      <dgm:spPr>
        <a:noFill/>
      </dgm:spPr>
      <dgm:t>
        <a:bodyPr/>
        <a:lstStyle/>
        <a:p>
          <a:pPr algn="ctr"/>
          <a:r>
            <a:rPr lang="es-CO" sz="2000" b="0" dirty="0">
              <a:solidFill>
                <a:schemeClr val="accent2"/>
              </a:solidFill>
              <a:latin typeface="Arial Rounded MT Bold" panose="020F0704030504030204" pitchFamily="34" charset="0"/>
            </a:rPr>
            <a:t>Formulación del proyecto</a:t>
          </a:r>
        </a:p>
      </dgm:t>
    </dgm:pt>
    <dgm:pt modelId="{07100A9A-5BC9-46CB-9DCF-1E9419871EA3}" type="parTrans" cxnId="{058C9486-9E3C-4BD4-9673-566871FA4C99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8B7FB0E4-2F29-4840-894A-6584381CBCCF}" type="sibTrans" cxnId="{058C9486-9E3C-4BD4-9673-566871FA4C99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B1CF4995-C908-427C-BE1B-B85026BC3CA3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Lectura de la realidad.</a:t>
          </a:r>
        </a:p>
      </dgm:t>
    </dgm:pt>
    <dgm:pt modelId="{4D847898-189F-40F3-BE20-E5F95C5995C0}" type="parTrans" cxnId="{11F6AAC0-FCD0-46DC-86A3-418E0443E6E1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2B299F8B-916D-4626-A374-C0711FBC15A1}" type="sibTrans" cxnId="{11F6AAC0-FCD0-46DC-86A3-418E0443E6E1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AA4B111-E385-4DDE-B95B-A0656BF6419D}">
      <dgm:prSet phldrT="[Texto]" custT="1"/>
      <dgm:spPr>
        <a:noFill/>
      </dgm:spPr>
      <dgm:t>
        <a:bodyPr/>
        <a:lstStyle/>
        <a:p>
          <a:pPr algn="ctr"/>
          <a:r>
            <a:rPr lang="es-CO" sz="2000" b="0" dirty="0">
              <a:solidFill>
                <a:schemeClr val="accent2"/>
              </a:solidFill>
              <a:latin typeface="Arial Rounded MT Bold" panose="020F0704030504030204" pitchFamily="34" charset="0"/>
            </a:rPr>
            <a:t>Ejecución del proyecto</a:t>
          </a:r>
        </a:p>
      </dgm:t>
    </dgm:pt>
    <dgm:pt modelId="{454F1716-6C40-411E-AC3D-7A65AD609592}" type="parTrans" cxnId="{E84BA2EC-4280-41C5-B082-73D0F8AC1D7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38171F28-15DF-40F1-8352-7E02A11D9000}" type="sibTrans" cxnId="{E84BA2EC-4280-41C5-B082-73D0F8AC1D7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5DE9FF0-3232-470C-8282-0977057EB8C8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Metodología.</a:t>
          </a:r>
        </a:p>
      </dgm:t>
    </dgm:pt>
    <dgm:pt modelId="{32E0A1F8-6A96-4F38-A04A-20EBB30179D4}" type="parTrans" cxnId="{DB95909E-A1BD-457E-8987-B320D5B57B40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951B1D51-DE38-48A2-A6D0-9C52BD56883E}" type="sibTrans" cxnId="{DB95909E-A1BD-457E-8987-B320D5B57B40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F6B5A8EF-2044-458C-8718-C5268B709067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Problemática a abordar que abarque todas las actividades del estudiante.</a:t>
          </a:r>
        </a:p>
      </dgm:t>
    </dgm:pt>
    <dgm:pt modelId="{585CF1EB-C50E-4C17-A33D-B9C3C402BAD2}" type="parTrans" cxnId="{4B514747-1E22-450E-85AB-4475254A7987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8CD91C47-4115-4E0D-B084-D8DD470DA5A2}" type="sibTrans" cxnId="{4B514747-1E22-450E-85AB-4475254A7987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17E74558-8EF9-47CB-BAF3-C481F12EB9B0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Referente teórico conceptual.</a:t>
          </a:r>
        </a:p>
      </dgm:t>
    </dgm:pt>
    <dgm:pt modelId="{7A4B7E0E-9D35-4CD4-B791-2E18EFE19376}" type="parTrans" cxnId="{32E63226-3AFB-422E-84A4-6439489A8761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9DF6C7CC-1355-4B83-B209-1DFB1334EFEB}" type="sibTrans" cxnId="{32E63226-3AFB-422E-84A4-6439489A8761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32280E5D-791B-4138-BEE2-CA716D8F5CDE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Metodología.</a:t>
          </a:r>
        </a:p>
      </dgm:t>
    </dgm:pt>
    <dgm:pt modelId="{F07D0E95-F1D5-4DAB-8C75-8FAD1F48E3E7}" type="parTrans" cxnId="{5E25D41F-989F-4C7A-8AFB-8AC41640CD7D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2B63B4A-1BE0-482F-B509-8B018F4D7923}" type="sibTrans" cxnId="{5E25D41F-989F-4C7A-8AFB-8AC41640CD7D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CC4D846E-E18E-4AB8-95CF-79EFA25C004F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Cronograma.</a:t>
          </a:r>
        </a:p>
      </dgm:t>
    </dgm:pt>
    <dgm:pt modelId="{1517B3CA-B9DE-45A2-AC47-2CAE2132B254}" type="parTrans" cxnId="{24B91887-12D1-4640-9C75-EEADB187D22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914B1FEF-0759-46F6-AC04-10CB5D85115C}" type="sibTrans" cxnId="{24B91887-12D1-4640-9C75-EEADB187D22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F52D9D32-8812-44E3-BFED-C6EA352E40A7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Bibliografía.</a:t>
          </a:r>
        </a:p>
      </dgm:t>
    </dgm:pt>
    <dgm:pt modelId="{3792EDB2-E320-425C-A543-A45D4D168D7B}" type="parTrans" cxnId="{4EB9B35D-6DFF-4545-9CFC-B2F79F3F3102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95E1546-E7F1-44E1-9E3F-465627B5F183}" type="sibTrans" cxnId="{4EB9B35D-6DFF-4545-9CFC-B2F79F3F3102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54904C8-7948-46AD-B401-4C009D563D56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Definición de las actividades.</a:t>
          </a:r>
        </a:p>
      </dgm:t>
    </dgm:pt>
    <dgm:pt modelId="{3DA4E8E9-AA4D-4A14-B89C-25F0A3FBC94E}" type="parTrans" cxnId="{1C0057A6-034E-4E6D-9F60-4DFBE6D79BB9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03369D8C-D8A6-46EE-9192-FD6FCB4536CE}" type="sibTrans" cxnId="{1C0057A6-034E-4E6D-9F60-4DFBE6D79BB9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C30E04AA-9933-45B4-8595-61220159FFC5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Descripción de las actividades.</a:t>
          </a:r>
        </a:p>
      </dgm:t>
    </dgm:pt>
    <dgm:pt modelId="{E694422E-B78C-4301-89D0-DB7E285269E4}" type="parTrans" cxnId="{F8915B71-0D6C-434B-A8F8-C8C3E161A8D5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2F8E5DD-BC22-4245-AA8E-D06C3E06915B}" type="sibTrans" cxnId="{F8915B71-0D6C-434B-A8F8-C8C3E161A8D5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8DE2A3A3-1A2E-40C9-9FD2-0B6CD28529B8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Fechas de ejecución. </a:t>
          </a:r>
        </a:p>
      </dgm:t>
    </dgm:pt>
    <dgm:pt modelId="{54A0830A-B34B-4566-B0E7-6CACDC9ED7BD}" type="parTrans" cxnId="{890DA4A8-ABDB-4430-953F-A6F43233DBAD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EC848E20-EBD4-473B-9652-1DFFF45AEA45}" type="sibTrans" cxnId="{890DA4A8-ABDB-4430-953F-A6F43233DBAD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E1FFB0A6-3C5F-4024-AF8C-EF5C074A3945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Diario de campo / Diario pedagógico.</a:t>
          </a:r>
        </a:p>
      </dgm:t>
    </dgm:pt>
    <dgm:pt modelId="{328C200A-C4B2-4FB0-8716-6CBC9EC27DC0}" type="parTrans" cxnId="{3233671A-187C-4BAB-8E8B-1AAA6DE9B682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5E55B708-4775-45D6-9809-E3EE557D2D14}" type="sibTrans" cxnId="{3233671A-187C-4BAB-8E8B-1AAA6DE9B682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C3E6FFB-A4DF-4ECD-80F4-C8714D930CA2}">
      <dgm:prSet custT="1"/>
      <dgm:spPr>
        <a:noFill/>
      </dgm:spPr>
      <dgm:t>
        <a:bodyPr/>
        <a:lstStyle/>
        <a:p>
          <a:pPr algn="ctr"/>
          <a:r>
            <a:rPr lang="es-CO" sz="2000" b="0" dirty="0">
              <a:solidFill>
                <a:schemeClr val="accent2"/>
              </a:solidFill>
              <a:latin typeface="Arial Rounded MT Bold" panose="020F0704030504030204" pitchFamily="34" charset="0"/>
            </a:rPr>
            <a:t>Informe final</a:t>
          </a:r>
        </a:p>
      </dgm:t>
    </dgm:pt>
    <dgm:pt modelId="{10355390-43E1-433C-B7D7-CB2435DBDDC6}" type="parTrans" cxnId="{720E1990-C9E6-4D12-A158-FF4BA90CF3C8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92C093D4-A5CA-48AD-8136-67C5DA23DD81}" type="sibTrans" cxnId="{720E1990-C9E6-4D12-A158-FF4BA90CF3C8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54800817-61B8-4E80-8BC2-63738CDD1250}">
      <dgm:prSet phldrT="[Texto]"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Justificación. </a:t>
          </a:r>
        </a:p>
      </dgm:t>
    </dgm:pt>
    <dgm:pt modelId="{E7090F7E-120C-4F8F-8C86-EC27AE7378A5}" type="parTrans" cxnId="{4121C827-1FEB-4250-BC8F-F7D98CB1B83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9C7D392E-CF57-4936-887B-F469B4BF7B99}" type="sibTrans" cxnId="{4121C827-1FEB-4250-BC8F-F7D98CB1B83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6E14F76-D585-4588-A12B-CEDD5BABC8E2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Acciones realizadas según las planeadas.</a:t>
          </a:r>
        </a:p>
      </dgm:t>
    </dgm:pt>
    <dgm:pt modelId="{37D58C91-F4CB-48F5-B20B-C67ED901E333}" type="parTrans" cxnId="{82939ED7-CAE2-46C5-B6E4-F35EB4DF0ACF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CB7E4C67-70CB-4FE3-822C-8BB97F744180}" type="sibTrans" cxnId="{82939ED7-CAE2-46C5-B6E4-F35EB4DF0ACF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70E48BB1-87C5-4420-A993-A40969A2089E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Acciones que no se realizaron y argumentos.</a:t>
          </a:r>
        </a:p>
      </dgm:t>
    </dgm:pt>
    <dgm:pt modelId="{664ADF6F-0111-49B3-B331-3F71C2C81CDC}" type="parTrans" cxnId="{2598282E-530D-41B4-8452-1054EBA51356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D2F2E541-C053-4711-AFF0-75F6D37E5840}" type="sibTrans" cxnId="{2598282E-530D-41B4-8452-1054EBA51356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925DEF24-DCA3-435A-ACFC-A6CFC1BAD564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Evaluación de centro de prácticas.</a:t>
          </a:r>
        </a:p>
      </dgm:t>
    </dgm:pt>
    <dgm:pt modelId="{1457C944-B9F1-4E25-8A91-B3A71474A539}" type="parTrans" cxnId="{F5BF27A6-7EBF-4395-974E-B35A5458F89A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34BACBF-F28F-46A0-8CF1-B145C8AD91FC}" type="sibTrans" cxnId="{F5BF27A6-7EBF-4395-974E-B35A5458F89A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C67306C0-3202-4011-A72F-78A591417654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Aporte al proceso personal y profesional.</a:t>
          </a:r>
        </a:p>
      </dgm:t>
    </dgm:pt>
    <dgm:pt modelId="{EA8B1C00-034B-415E-A636-7890FF0D3D76}" type="parTrans" cxnId="{19BE28C1-CE6D-450D-832E-72B2F70AB2B4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D26D175E-F48B-4F09-80CF-F5DC24DA0A2B}" type="sibTrans" cxnId="{19BE28C1-CE6D-450D-832E-72B2F70AB2B4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465BEFE-1666-4793-87B6-4A8BA00CDEC2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Evaluación del estudiante.</a:t>
          </a:r>
        </a:p>
      </dgm:t>
    </dgm:pt>
    <dgm:pt modelId="{957DE67D-CBA8-42D9-B7BF-630F366F14DE}" type="parTrans" cxnId="{6DFDEB35-B265-4844-AA50-B36FDE70279C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31A0CFCD-DC26-4D4E-A047-1AA8C808FFA8}" type="sibTrans" cxnId="{6DFDEB35-B265-4844-AA50-B36FDE70279C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6B1E5184-F70F-4936-BCE1-2BC9AAC58E3D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Propuesta de mejoramiento del proyecto.</a:t>
          </a:r>
        </a:p>
      </dgm:t>
    </dgm:pt>
    <dgm:pt modelId="{5658452A-40EE-47F9-B70A-B8037E52FEFC}" type="parTrans" cxnId="{3407D60B-F322-4861-B1E0-97F87A97029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C4DB58A8-9DD4-416B-B841-2191E8FC1739}" type="sibTrans" cxnId="{3407D60B-F322-4861-B1E0-97F87A97029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E2D5AEE3-CFA2-4FFD-97EC-E00F72A56BFE}">
      <dgm:prSet custT="1"/>
      <dgm:spPr>
        <a:noFill/>
      </dgm:spPr>
      <dgm:t>
        <a:bodyPr/>
        <a:lstStyle/>
        <a:p>
          <a:pPr algn="ctr"/>
          <a:r>
            <a:rPr lang="es-CO" sz="2000" b="0" dirty="0">
              <a:solidFill>
                <a:schemeClr val="accent2"/>
              </a:solidFill>
              <a:latin typeface="Arial Rounded MT Bold" panose="020F0704030504030204" pitchFamily="34" charset="0"/>
            </a:rPr>
            <a:t>Divulgación del proyecto pedagógico</a:t>
          </a:r>
        </a:p>
      </dgm:t>
    </dgm:pt>
    <dgm:pt modelId="{88D1F149-66B4-4984-A5EC-F13F2F5E3EFC}" type="parTrans" cxnId="{21068220-0C73-4CB8-81EF-82AA62ED1CBC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F64E5B26-0F2E-41F7-AC2B-C09160BB80D0}" type="sibTrans" cxnId="{21068220-0C73-4CB8-81EF-82AA62ED1CBC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E426267E-03C7-49E9-A593-306593F08717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Ponencia según criterios de divulgación de las prácticas.</a:t>
          </a:r>
        </a:p>
      </dgm:t>
    </dgm:pt>
    <dgm:pt modelId="{D72784DA-8B75-4EC9-A5DA-43D62C8DA6B6}" type="parTrans" cxnId="{DDC047D4-BE7E-43A7-8D16-B3B2617F3422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B438514E-674B-4DE1-8A38-B7BCF65ACDA8}" type="sibTrans" cxnId="{DDC047D4-BE7E-43A7-8D16-B3B2617F3422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A2046CFA-9BD1-4A6E-B9CA-CA124288B50B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Socialización en el Foro.</a:t>
          </a:r>
        </a:p>
      </dgm:t>
    </dgm:pt>
    <dgm:pt modelId="{1360E8A6-D8AB-4FF8-9DF6-34E4E0851554}" type="parTrans" cxnId="{9DC76A25-28B7-4D6A-9CD2-13EC5E4155A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4415969D-3D61-4856-A3AE-1A29F24D7C26}" type="sibTrans" cxnId="{9DC76A25-28B7-4D6A-9CD2-13EC5E4155AE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7E3557C5-607E-4FB6-A84F-CC2A2895DA96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Entrega de informes al centro de prácticas.</a:t>
          </a:r>
        </a:p>
      </dgm:t>
    </dgm:pt>
    <dgm:pt modelId="{7B6C5C6D-72D3-4DD4-A7A1-2597B51E6C72}" type="parTrans" cxnId="{4557ED7A-F112-4785-93E4-348DEEF10BAC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5CD78B5A-9AD7-4625-A9EB-BE2A8308921B}" type="sibTrans" cxnId="{4557ED7A-F112-4785-93E4-348DEEF10BAC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343896FE-13F9-45D1-A84A-A2ECA5FC25D9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Entrega de informes al asesor.</a:t>
          </a:r>
        </a:p>
      </dgm:t>
    </dgm:pt>
    <dgm:pt modelId="{90245459-ED14-454F-BE8B-12C159A8307F}" type="parTrans" cxnId="{BC398E43-E902-45E6-B2B1-9B09D98E28EC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22D08F00-155D-4963-A026-A355D16DAC65}" type="sibTrans" cxnId="{BC398E43-E902-45E6-B2B1-9B09D98E28EC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BB5F01CB-D0FC-4334-A3B0-CA558F97FA3C}">
      <dgm:prSet custT="1"/>
      <dgm:spPr>
        <a:noFill/>
        <a:ln w="12700"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s-CO" sz="1000" b="0" dirty="0">
              <a:latin typeface="Arial Rounded MT Bold" panose="020F0704030504030204" pitchFamily="34" charset="0"/>
            </a:rPr>
            <a:t>Entrega de informes a la  coordinación del centro de prácticas.</a:t>
          </a:r>
        </a:p>
      </dgm:t>
    </dgm:pt>
    <dgm:pt modelId="{F0BE43D4-C670-4570-B0C8-AEB7602FDF97}" type="parTrans" cxnId="{855D17BB-4158-477D-BECE-FAA684A68D93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D0FC4AB8-4828-490E-BC33-14CE369CBA50}" type="sibTrans" cxnId="{855D17BB-4158-477D-BECE-FAA684A68D93}">
      <dgm:prSet/>
      <dgm:spPr/>
      <dgm:t>
        <a:bodyPr/>
        <a:lstStyle/>
        <a:p>
          <a:endParaRPr lang="es-CO" sz="1000" b="0">
            <a:latin typeface="Arial Rounded MT Bold" panose="020F0704030504030204" pitchFamily="34" charset="0"/>
          </a:endParaRPr>
        </a:p>
      </dgm:t>
    </dgm:pt>
    <dgm:pt modelId="{DE603CED-FCCB-4EAD-A29E-B6CC5BAE029F}" type="pres">
      <dgm:prSet presAssocID="{75897B89-D81B-4F57-B7BA-23AC560EDC20}" presName="Name0" presStyleCnt="0">
        <dgm:presLayoutVars>
          <dgm:dir/>
          <dgm:animLvl val="lvl"/>
          <dgm:resizeHandles val="exact"/>
        </dgm:presLayoutVars>
      </dgm:prSet>
      <dgm:spPr/>
    </dgm:pt>
    <dgm:pt modelId="{F7146A5C-EF47-445F-95A4-9C13BCB27AB7}" type="pres">
      <dgm:prSet presAssocID="{79FCF10E-2359-4349-8DC1-4063CF3C7BCF}" presName="linNode" presStyleCnt="0"/>
      <dgm:spPr/>
    </dgm:pt>
    <dgm:pt modelId="{10437EBF-CC98-47EE-A102-9D0852CF9450}" type="pres">
      <dgm:prSet presAssocID="{79FCF10E-2359-4349-8DC1-4063CF3C7BCF}" presName="parentText" presStyleLbl="node1" presStyleIdx="0" presStyleCnt="4" custScaleX="64879" custScaleY="109443">
        <dgm:presLayoutVars>
          <dgm:chMax val="1"/>
          <dgm:bulletEnabled val="1"/>
        </dgm:presLayoutVars>
      </dgm:prSet>
      <dgm:spPr/>
    </dgm:pt>
    <dgm:pt modelId="{ED9F146D-50D8-4C69-A046-ABF0D6062796}" type="pres">
      <dgm:prSet presAssocID="{79FCF10E-2359-4349-8DC1-4063CF3C7BCF}" presName="descendantText" presStyleLbl="alignAccFollowNode1" presStyleIdx="0" presStyleCnt="4" custScaleX="81541" custScaleY="119646">
        <dgm:presLayoutVars>
          <dgm:bulletEnabled val="1"/>
        </dgm:presLayoutVars>
      </dgm:prSet>
      <dgm:spPr/>
    </dgm:pt>
    <dgm:pt modelId="{07A38624-B77A-4B5D-A697-AE8CB5D111E2}" type="pres">
      <dgm:prSet presAssocID="{8B7FB0E4-2F29-4840-894A-6584381CBCCF}" presName="sp" presStyleCnt="0"/>
      <dgm:spPr/>
    </dgm:pt>
    <dgm:pt modelId="{0BFF6384-4B14-426E-A37D-A206930C106B}" type="pres">
      <dgm:prSet presAssocID="{AAA4B111-E385-4DDE-B95B-A0656BF6419D}" presName="linNode" presStyleCnt="0"/>
      <dgm:spPr/>
    </dgm:pt>
    <dgm:pt modelId="{24F00DF6-70C5-4BAC-B31B-BBF4025FD7C6}" type="pres">
      <dgm:prSet presAssocID="{AAA4B111-E385-4DDE-B95B-A0656BF6419D}" presName="parentText" presStyleLbl="node1" presStyleIdx="1" presStyleCnt="4" custScaleX="62740" custScaleY="110845">
        <dgm:presLayoutVars>
          <dgm:chMax val="1"/>
          <dgm:bulletEnabled val="1"/>
        </dgm:presLayoutVars>
      </dgm:prSet>
      <dgm:spPr/>
    </dgm:pt>
    <dgm:pt modelId="{21DDEFDF-CB66-423F-A4EF-0FC35A768366}" type="pres">
      <dgm:prSet presAssocID="{AAA4B111-E385-4DDE-B95B-A0656BF6419D}" presName="descendantText" presStyleLbl="alignAccFollowNode1" presStyleIdx="1" presStyleCnt="4" custScaleX="83707" custScaleY="110796">
        <dgm:presLayoutVars>
          <dgm:bulletEnabled val="1"/>
        </dgm:presLayoutVars>
      </dgm:prSet>
      <dgm:spPr/>
    </dgm:pt>
    <dgm:pt modelId="{A17C26B9-93FE-46AB-B5D7-A18BEEF28B52}" type="pres">
      <dgm:prSet presAssocID="{38171F28-15DF-40F1-8352-7E02A11D9000}" presName="sp" presStyleCnt="0"/>
      <dgm:spPr/>
    </dgm:pt>
    <dgm:pt modelId="{A07AA062-2B16-4FFC-9267-5397B3436D95}" type="pres">
      <dgm:prSet presAssocID="{AC3E6FFB-A4DF-4ECD-80F4-C8714D930CA2}" presName="linNode" presStyleCnt="0"/>
      <dgm:spPr/>
    </dgm:pt>
    <dgm:pt modelId="{84618D8A-678E-4A44-9DCF-EA2FB19436CA}" type="pres">
      <dgm:prSet presAssocID="{AC3E6FFB-A4DF-4ECD-80F4-C8714D930CA2}" presName="parentText" presStyleLbl="node1" presStyleIdx="2" presStyleCnt="4" custScaleX="61073" custScaleY="89911" custLinFactNeighborY="-1284">
        <dgm:presLayoutVars>
          <dgm:chMax val="1"/>
          <dgm:bulletEnabled val="1"/>
        </dgm:presLayoutVars>
      </dgm:prSet>
      <dgm:spPr/>
    </dgm:pt>
    <dgm:pt modelId="{F664457E-8170-4DB6-AEF3-76FE99CDAD0D}" type="pres">
      <dgm:prSet presAssocID="{AC3E6FFB-A4DF-4ECD-80F4-C8714D930CA2}" presName="descendantText" presStyleLbl="alignAccFollowNode1" presStyleIdx="2" presStyleCnt="4" custScaleX="83344" custLinFactNeighborX="294" custLinFactNeighborY="-2217">
        <dgm:presLayoutVars>
          <dgm:bulletEnabled val="1"/>
        </dgm:presLayoutVars>
      </dgm:prSet>
      <dgm:spPr/>
    </dgm:pt>
    <dgm:pt modelId="{3D3AFB7C-6CD3-4D2D-8519-724E02AC7F0A}" type="pres">
      <dgm:prSet presAssocID="{92C093D4-A5CA-48AD-8136-67C5DA23DD81}" presName="sp" presStyleCnt="0"/>
      <dgm:spPr/>
    </dgm:pt>
    <dgm:pt modelId="{A1597275-0877-4552-AAA8-95B076D00C89}" type="pres">
      <dgm:prSet presAssocID="{E2D5AEE3-CFA2-4FFD-97EC-E00F72A56BFE}" presName="linNode" presStyleCnt="0"/>
      <dgm:spPr/>
    </dgm:pt>
    <dgm:pt modelId="{8664D874-232E-47E3-B31F-E069DC441E47}" type="pres">
      <dgm:prSet presAssocID="{E2D5AEE3-CFA2-4FFD-97EC-E00F72A56BFE}" presName="parentText" presStyleLbl="node1" presStyleIdx="3" presStyleCnt="4" custScaleX="59285" custScaleY="93093" custLinFactNeighborX="-661" custLinFactNeighborY="-5098">
        <dgm:presLayoutVars>
          <dgm:chMax val="1"/>
          <dgm:bulletEnabled val="1"/>
        </dgm:presLayoutVars>
      </dgm:prSet>
      <dgm:spPr/>
    </dgm:pt>
    <dgm:pt modelId="{10D4FF82-D5EC-433D-A98C-66D239E3679E}" type="pres">
      <dgm:prSet presAssocID="{E2D5AEE3-CFA2-4FFD-97EC-E00F72A56BFE}" presName="descendantText" presStyleLbl="alignAccFollowNode1" presStyleIdx="3" presStyleCnt="4" custScaleX="83178">
        <dgm:presLayoutVars>
          <dgm:bulletEnabled val="1"/>
        </dgm:presLayoutVars>
      </dgm:prSet>
      <dgm:spPr/>
    </dgm:pt>
  </dgm:ptLst>
  <dgm:cxnLst>
    <dgm:cxn modelId="{3407D60B-F322-4861-B1E0-97F87A97029E}" srcId="{AC3E6FFB-A4DF-4ECD-80F4-C8714D930CA2}" destId="{6B1E5184-F70F-4936-BCE1-2BC9AAC58E3D}" srcOrd="5" destOrd="0" parTransId="{5658452A-40EE-47F9-B70A-B8037E52FEFC}" sibTransId="{C4DB58A8-9DD4-416B-B841-2191E8FC1739}"/>
    <dgm:cxn modelId="{794BEF17-5DA4-4E53-B383-3D5BF8686C1E}" type="presOf" srcId="{C30E04AA-9933-45B4-8595-61220159FFC5}" destId="{21DDEFDF-CB66-423F-A4EF-0FC35A768366}" srcOrd="0" destOrd="2" presId="urn:microsoft.com/office/officeart/2005/8/layout/vList5"/>
    <dgm:cxn modelId="{3233671A-187C-4BAB-8E8B-1AAA6DE9B682}" srcId="{AAA4B111-E385-4DDE-B95B-A0656BF6419D}" destId="{E1FFB0A6-3C5F-4024-AF8C-EF5C074A3945}" srcOrd="4" destOrd="0" parTransId="{328C200A-C4B2-4FB0-8716-6CBC9EC27DC0}" sibTransId="{5E55B708-4775-45D6-9809-E3EE557D2D14}"/>
    <dgm:cxn modelId="{5E25D41F-989F-4C7A-8AFB-8AC41640CD7D}" srcId="{79FCF10E-2359-4349-8DC1-4063CF3C7BCF}" destId="{32280E5D-791B-4138-BEE2-CA716D8F5CDE}" srcOrd="4" destOrd="0" parTransId="{F07D0E95-F1D5-4DAB-8C75-8FAD1F48E3E7}" sibTransId="{A2B63B4A-1BE0-482F-B509-8B018F4D7923}"/>
    <dgm:cxn modelId="{21068220-0C73-4CB8-81EF-82AA62ED1CBC}" srcId="{75897B89-D81B-4F57-B7BA-23AC560EDC20}" destId="{E2D5AEE3-CFA2-4FFD-97EC-E00F72A56BFE}" srcOrd="3" destOrd="0" parTransId="{88D1F149-66B4-4984-A5EC-F13F2F5E3EFC}" sibTransId="{F64E5B26-0F2E-41F7-AC2B-C09160BB80D0}"/>
    <dgm:cxn modelId="{9DC76A25-28B7-4D6A-9CD2-13EC5E4155AE}" srcId="{E2D5AEE3-CFA2-4FFD-97EC-E00F72A56BFE}" destId="{A2046CFA-9BD1-4A6E-B9CA-CA124288B50B}" srcOrd="1" destOrd="0" parTransId="{1360E8A6-D8AB-4FF8-9DF6-34E4E0851554}" sibTransId="{4415969D-3D61-4856-A3AE-1A29F24D7C26}"/>
    <dgm:cxn modelId="{32E63226-3AFB-422E-84A4-6439489A8761}" srcId="{79FCF10E-2359-4349-8DC1-4063CF3C7BCF}" destId="{17E74558-8EF9-47CB-BAF3-C481F12EB9B0}" srcOrd="3" destOrd="0" parTransId="{7A4B7E0E-9D35-4CD4-B791-2E18EFE19376}" sibTransId="{9DF6C7CC-1355-4B83-B209-1DFB1334EFEB}"/>
    <dgm:cxn modelId="{4121C827-1FEB-4250-BC8F-F7D98CB1B83E}" srcId="{79FCF10E-2359-4349-8DC1-4063CF3C7BCF}" destId="{54800817-61B8-4E80-8BC2-63738CDD1250}" srcOrd="2" destOrd="0" parTransId="{E7090F7E-120C-4F8F-8C86-EC27AE7378A5}" sibTransId="{9C7D392E-CF57-4936-887B-F469B4BF7B99}"/>
    <dgm:cxn modelId="{D2854328-62F4-4964-8FA5-1E845D422B2F}" type="presOf" srcId="{75897B89-D81B-4F57-B7BA-23AC560EDC20}" destId="{DE603CED-FCCB-4EAD-A29E-B6CC5BAE029F}" srcOrd="0" destOrd="0" presId="urn:microsoft.com/office/officeart/2005/8/layout/vList5"/>
    <dgm:cxn modelId="{2598282E-530D-41B4-8452-1054EBA51356}" srcId="{AC3E6FFB-A4DF-4ECD-80F4-C8714D930CA2}" destId="{70E48BB1-87C5-4420-A993-A40969A2089E}" srcOrd="2" destOrd="0" parTransId="{664ADF6F-0111-49B3-B331-3F71C2C81CDC}" sibTransId="{D2F2E541-C053-4711-AFF0-75F6D37E5840}"/>
    <dgm:cxn modelId="{6DFDEB35-B265-4844-AA50-B36FDE70279C}" srcId="{AC3E6FFB-A4DF-4ECD-80F4-C8714D930CA2}" destId="{A465BEFE-1666-4793-87B6-4A8BA00CDEC2}" srcOrd="4" destOrd="0" parTransId="{957DE67D-CBA8-42D9-B7BF-630F366F14DE}" sibTransId="{31A0CFCD-DC26-4D4E-A047-1AA8C808FFA8}"/>
    <dgm:cxn modelId="{4EB9B35D-6DFF-4545-9CFC-B2F79F3F3102}" srcId="{79FCF10E-2359-4349-8DC1-4063CF3C7BCF}" destId="{F52D9D32-8812-44E3-BFED-C6EA352E40A7}" srcOrd="6" destOrd="0" parTransId="{3792EDB2-E320-425C-A543-A45D4D168D7B}" sibTransId="{A95E1546-E7F1-44E1-9E3F-465627B5F183}"/>
    <dgm:cxn modelId="{BC398E43-E902-45E6-B2B1-9B09D98E28EC}" srcId="{E2D5AEE3-CFA2-4FFD-97EC-E00F72A56BFE}" destId="{343896FE-13F9-45D1-A84A-A2ECA5FC25D9}" srcOrd="3" destOrd="0" parTransId="{90245459-ED14-454F-BE8B-12C159A8307F}" sibTransId="{22D08F00-155D-4963-A026-A355D16DAC65}"/>
    <dgm:cxn modelId="{4B514747-1E22-450E-85AB-4475254A7987}" srcId="{79FCF10E-2359-4349-8DC1-4063CF3C7BCF}" destId="{F6B5A8EF-2044-458C-8718-C5268B709067}" srcOrd="1" destOrd="0" parTransId="{585CF1EB-C50E-4C17-A33D-B9C3C402BAD2}" sibTransId="{8CD91C47-4115-4E0D-B084-D8DD470DA5A2}"/>
    <dgm:cxn modelId="{3C42FE47-43AD-432B-9EE4-4EF1FB1BE54B}" type="presOf" srcId="{C67306C0-3202-4011-A72F-78A591417654}" destId="{F664457E-8170-4DB6-AEF3-76FE99CDAD0D}" srcOrd="0" destOrd="0" presId="urn:microsoft.com/office/officeart/2005/8/layout/vList5"/>
    <dgm:cxn modelId="{DF661068-BC09-4A16-90AC-4C8F15742903}" type="presOf" srcId="{B1CF4995-C908-427C-BE1B-B85026BC3CA3}" destId="{ED9F146D-50D8-4C69-A046-ABF0D6062796}" srcOrd="0" destOrd="0" presId="urn:microsoft.com/office/officeart/2005/8/layout/vList5"/>
    <dgm:cxn modelId="{D172254E-28CB-4896-8DB6-002E71CAD2E9}" type="presOf" srcId="{54800817-61B8-4E80-8BC2-63738CDD1250}" destId="{ED9F146D-50D8-4C69-A046-ABF0D6062796}" srcOrd="0" destOrd="2" presId="urn:microsoft.com/office/officeart/2005/8/layout/vList5"/>
    <dgm:cxn modelId="{9261954E-610E-4677-8679-3E80D11DF961}" type="presOf" srcId="{A6E14F76-D585-4588-A12B-CEDD5BABC8E2}" destId="{F664457E-8170-4DB6-AEF3-76FE99CDAD0D}" srcOrd="0" destOrd="1" presId="urn:microsoft.com/office/officeart/2005/8/layout/vList5"/>
    <dgm:cxn modelId="{62EF8C4F-9DD8-495A-A2D6-F146089525AB}" type="presOf" srcId="{AC3E6FFB-A4DF-4ECD-80F4-C8714D930CA2}" destId="{84618D8A-678E-4A44-9DCF-EA2FB19436CA}" srcOrd="0" destOrd="0" presId="urn:microsoft.com/office/officeart/2005/8/layout/vList5"/>
    <dgm:cxn modelId="{F8915B71-0D6C-434B-A8F8-C8C3E161A8D5}" srcId="{AAA4B111-E385-4DDE-B95B-A0656BF6419D}" destId="{C30E04AA-9933-45B4-8595-61220159FFC5}" srcOrd="2" destOrd="0" parTransId="{E694422E-B78C-4301-89D0-DB7E285269E4}" sibTransId="{A2F8E5DD-BC22-4245-AA8E-D06C3E06915B}"/>
    <dgm:cxn modelId="{E9DC9071-B202-4B05-AD92-8E902B203DEA}" type="presOf" srcId="{32280E5D-791B-4138-BEE2-CA716D8F5CDE}" destId="{ED9F146D-50D8-4C69-A046-ABF0D6062796}" srcOrd="0" destOrd="4" presId="urn:microsoft.com/office/officeart/2005/8/layout/vList5"/>
    <dgm:cxn modelId="{9E7ADB7A-9D79-404E-93F8-2E2D8EB26C05}" type="presOf" srcId="{70E48BB1-87C5-4420-A993-A40969A2089E}" destId="{F664457E-8170-4DB6-AEF3-76FE99CDAD0D}" srcOrd="0" destOrd="2" presId="urn:microsoft.com/office/officeart/2005/8/layout/vList5"/>
    <dgm:cxn modelId="{4557ED7A-F112-4785-93E4-348DEEF10BAC}" srcId="{E2D5AEE3-CFA2-4FFD-97EC-E00F72A56BFE}" destId="{7E3557C5-607E-4FB6-A84F-CC2A2895DA96}" srcOrd="2" destOrd="0" parTransId="{7B6C5C6D-72D3-4DD4-A7A1-2597B51E6C72}" sibTransId="{5CD78B5A-9AD7-4625-A9EB-BE2A8308921B}"/>
    <dgm:cxn modelId="{5AE1B884-2A25-4932-B84D-BF234D084963}" type="presOf" srcId="{925DEF24-DCA3-435A-ACFC-A6CFC1BAD564}" destId="{F664457E-8170-4DB6-AEF3-76FE99CDAD0D}" srcOrd="0" destOrd="3" presId="urn:microsoft.com/office/officeart/2005/8/layout/vList5"/>
    <dgm:cxn modelId="{058C9486-9E3C-4BD4-9673-566871FA4C99}" srcId="{75897B89-D81B-4F57-B7BA-23AC560EDC20}" destId="{79FCF10E-2359-4349-8DC1-4063CF3C7BCF}" srcOrd="0" destOrd="0" parTransId="{07100A9A-5BC9-46CB-9DCF-1E9419871EA3}" sibTransId="{8B7FB0E4-2F29-4840-894A-6584381CBCCF}"/>
    <dgm:cxn modelId="{24B91887-12D1-4640-9C75-EEADB187D22E}" srcId="{79FCF10E-2359-4349-8DC1-4063CF3C7BCF}" destId="{CC4D846E-E18E-4AB8-95CF-79EFA25C004F}" srcOrd="5" destOrd="0" parTransId="{1517B3CA-B9DE-45A2-AC47-2CAE2132B254}" sibTransId="{914B1FEF-0759-46F6-AC04-10CB5D85115C}"/>
    <dgm:cxn modelId="{ED6C118C-9A2A-44FE-8C28-48AC1D7EBD3A}" type="presOf" srcId="{6B1E5184-F70F-4936-BCE1-2BC9AAC58E3D}" destId="{F664457E-8170-4DB6-AEF3-76FE99CDAD0D}" srcOrd="0" destOrd="5" presId="urn:microsoft.com/office/officeart/2005/8/layout/vList5"/>
    <dgm:cxn modelId="{720E1990-C9E6-4D12-A158-FF4BA90CF3C8}" srcId="{75897B89-D81B-4F57-B7BA-23AC560EDC20}" destId="{AC3E6FFB-A4DF-4ECD-80F4-C8714D930CA2}" srcOrd="2" destOrd="0" parTransId="{10355390-43E1-433C-B7D7-CB2435DBDDC6}" sibTransId="{92C093D4-A5CA-48AD-8136-67C5DA23DD81}"/>
    <dgm:cxn modelId="{90EA7D90-3DAF-49D6-A117-1CA4201069D7}" type="presOf" srcId="{E2D5AEE3-CFA2-4FFD-97EC-E00F72A56BFE}" destId="{8664D874-232E-47E3-B31F-E069DC441E47}" srcOrd="0" destOrd="0" presId="urn:microsoft.com/office/officeart/2005/8/layout/vList5"/>
    <dgm:cxn modelId="{036C7493-6659-4A5A-ADAB-E67B5A03FFFA}" type="presOf" srcId="{F52D9D32-8812-44E3-BFED-C6EA352E40A7}" destId="{ED9F146D-50D8-4C69-A046-ABF0D6062796}" srcOrd="0" destOrd="6" presId="urn:microsoft.com/office/officeart/2005/8/layout/vList5"/>
    <dgm:cxn modelId="{1FC7C39C-D074-4845-917A-78A88A6025A6}" type="presOf" srcId="{17E74558-8EF9-47CB-BAF3-C481F12EB9B0}" destId="{ED9F146D-50D8-4C69-A046-ABF0D6062796}" srcOrd="0" destOrd="3" presId="urn:microsoft.com/office/officeart/2005/8/layout/vList5"/>
    <dgm:cxn modelId="{DB95909E-A1BD-457E-8987-B320D5B57B40}" srcId="{AAA4B111-E385-4DDE-B95B-A0656BF6419D}" destId="{A5DE9FF0-3232-470C-8282-0977057EB8C8}" srcOrd="0" destOrd="0" parTransId="{32E0A1F8-6A96-4F38-A04A-20EBB30179D4}" sibTransId="{951B1D51-DE38-48A2-A6D0-9C52BD56883E}"/>
    <dgm:cxn modelId="{F5BF27A6-7EBF-4395-974E-B35A5458F89A}" srcId="{AC3E6FFB-A4DF-4ECD-80F4-C8714D930CA2}" destId="{925DEF24-DCA3-435A-ACFC-A6CFC1BAD564}" srcOrd="3" destOrd="0" parTransId="{1457C944-B9F1-4E25-8A91-B3A71474A539}" sibTransId="{A34BACBF-F28F-46A0-8CF1-B145C8AD91FC}"/>
    <dgm:cxn modelId="{1C0057A6-034E-4E6D-9F60-4DFBE6D79BB9}" srcId="{AAA4B111-E385-4DDE-B95B-A0656BF6419D}" destId="{A54904C8-7948-46AD-B401-4C009D563D56}" srcOrd="1" destOrd="0" parTransId="{3DA4E8E9-AA4D-4A14-B89C-25F0A3FBC94E}" sibTransId="{03369D8C-D8A6-46EE-9192-FD6FCB4536CE}"/>
    <dgm:cxn modelId="{890DA4A8-ABDB-4430-953F-A6F43233DBAD}" srcId="{AAA4B111-E385-4DDE-B95B-A0656BF6419D}" destId="{8DE2A3A3-1A2E-40C9-9FD2-0B6CD28529B8}" srcOrd="3" destOrd="0" parTransId="{54A0830A-B34B-4566-B0E7-6CACDC9ED7BD}" sibTransId="{EC848E20-EBD4-473B-9652-1DFFF45AEA45}"/>
    <dgm:cxn modelId="{674EC1AC-ED77-4A65-80D2-B43CD2F1413E}" type="presOf" srcId="{CC4D846E-E18E-4AB8-95CF-79EFA25C004F}" destId="{ED9F146D-50D8-4C69-A046-ABF0D6062796}" srcOrd="0" destOrd="5" presId="urn:microsoft.com/office/officeart/2005/8/layout/vList5"/>
    <dgm:cxn modelId="{FF50B4B7-70D9-42F9-AA01-2D16A8F5D59C}" type="presOf" srcId="{A465BEFE-1666-4793-87B6-4A8BA00CDEC2}" destId="{F664457E-8170-4DB6-AEF3-76FE99CDAD0D}" srcOrd="0" destOrd="4" presId="urn:microsoft.com/office/officeart/2005/8/layout/vList5"/>
    <dgm:cxn modelId="{855D17BB-4158-477D-BECE-FAA684A68D93}" srcId="{E2D5AEE3-CFA2-4FFD-97EC-E00F72A56BFE}" destId="{BB5F01CB-D0FC-4334-A3B0-CA558F97FA3C}" srcOrd="4" destOrd="0" parTransId="{F0BE43D4-C670-4570-B0C8-AEB7602FDF97}" sibTransId="{D0FC4AB8-4828-490E-BC33-14CE369CBA50}"/>
    <dgm:cxn modelId="{11F6AAC0-FCD0-46DC-86A3-418E0443E6E1}" srcId="{79FCF10E-2359-4349-8DC1-4063CF3C7BCF}" destId="{B1CF4995-C908-427C-BE1B-B85026BC3CA3}" srcOrd="0" destOrd="0" parTransId="{4D847898-189F-40F3-BE20-E5F95C5995C0}" sibTransId="{2B299F8B-916D-4626-A374-C0711FBC15A1}"/>
    <dgm:cxn modelId="{19BE28C1-CE6D-450D-832E-72B2F70AB2B4}" srcId="{AC3E6FFB-A4DF-4ECD-80F4-C8714D930CA2}" destId="{C67306C0-3202-4011-A72F-78A591417654}" srcOrd="0" destOrd="0" parTransId="{EA8B1C00-034B-415E-A636-7890FF0D3D76}" sibTransId="{D26D175E-F48B-4F09-80CF-F5DC24DA0A2B}"/>
    <dgm:cxn modelId="{A4DCFEC1-7AAE-47A8-8873-F1DC1262FDF0}" type="presOf" srcId="{E426267E-03C7-49E9-A593-306593F08717}" destId="{10D4FF82-D5EC-433D-A98C-66D239E3679E}" srcOrd="0" destOrd="0" presId="urn:microsoft.com/office/officeart/2005/8/layout/vList5"/>
    <dgm:cxn modelId="{47E9F9C3-7768-4A01-985C-E7773282B2BA}" type="presOf" srcId="{7E3557C5-607E-4FB6-A84F-CC2A2895DA96}" destId="{10D4FF82-D5EC-433D-A98C-66D239E3679E}" srcOrd="0" destOrd="2" presId="urn:microsoft.com/office/officeart/2005/8/layout/vList5"/>
    <dgm:cxn modelId="{F04FD5CF-C9D2-48A4-A585-D458E5FA7F8A}" type="presOf" srcId="{A54904C8-7948-46AD-B401-4C009D563D56}" destId="{21DDEFDF-CB66-423F-A4EF-0FC35A768366}" srcOrd="0" destOrd="1" presId="urn:microsoft.com/office/officeart/2005/8/layout/vList5"/>
    <dgm:cxn modelId="{D2E8A2D2-6DA7-4B96-9834-90AA033D673F}" type="presOf" srcId="{AAA4B111-E385-4DDE-B95B-A0656BF6419D}" destId="{24F00DF6-70C5-4BAC-B31B-BBF4025FD7C6}" srcOrd="0" destOrd="0" presId="urn:microsoft.com/office/officeart/2005/8/layout/vList5"/>
    <dgm:cxn modelId="{DDC047D4-BE7E-43A7-8D16-B3B2617F3422}" srcId="{E2D5AEE3-CFA2-4FFD-97EC-E00F72A56BFE}" destId="{E426267E-03C7-49E9-A593-306593F08717}" srcOrd="0" destOrd="0" parTransId="{D72784DA-8B75-4EC9-A5DA-43D62C8DA6B6}" sibTransId="{B438514E-674B-4DE1-8A38-B7BCF65ACDA8}"/>
    <dgm:cxn modelId="{82939ED7-CAE2-46C5-B6E4-F35EB4DF0ACF}" srcId="{AC3E6FFB-A4DF-4ECD-80F4-C8714D930CA2}" destId="{A6E14F76-D585-4588-A12B-CEDD5BABC8E2}" srcOrd="1" destOrd="0" parTransId="{37D58C91-F4CB-48F5-B20B-C67ED901E333}" sibTransId="{CB7E4C67-70CB-4FE3-822C-8BB97F744180}"/>
    <dgm:cxn modelId="{967CC3DA-6130-4A4F-B84D-0ACBCAF02DEC}" type="presOf" srcId="{E1FFB0A6-3C5F-4024-AF8C-EF5C074A3945}" destId="{21DDEFDF-CB66-423F-A4EF-0FC35A768366}" srcOrd="0" destOrd="4" presId="urn:microsoft.com/office/officeart/2005/8/layout/vList5"/>
    <dgm:cxn modelId="{F2D52CDC-6ECD-4B3F-A0E1-EB3E92B1A61A}" type="presOf" srcId="{A5DE9FF0-3232-470C-8282-0977057EB8C8}" destId="{21DDEFDF-CB66-423F-A4EF-0FC35A768366}" srcOrd="0" destOrd="0" presId="urn:microsoft.com/office/officeart/2005/8/layout/vList5"/>
    <dgm:cxn modelId="{C81632E3-BFC1-4FEB-8658-5960EFFAC011}" type="presOf" srcId="{8DE2A3A3-1A2E-40C9-9FD2-0B6CD28529B8}" destId="{21DDEFDF-CB66-423F-A4EF-0FC35A768366}" srcOrd="0" destOrd="3" presId="urn:microsoft.com/office/officeart/2005/8/layout/vList5"/>
    <dgm:cxn modelId="{E84BA2EC-4280-41C5-B082-73D0F8AC1D7E}" srcId="{75897B89-D81B-4F57-B7BA-23AC560EDC20}" destId="{AAA4B111-E385-4DDE-B95B-A0656BF6419D}" srcOrd="1" destOrd="0" parTransId="{454F1716-6C40-411E-AC3D-7A65AD609592}" sibTransId="{38171F28-15DF-40F1-8352-7E02A11D9000}"/>
    <dgm:cxn modelId="{5D8F66F2-C340-4E20-AEAD-C15CA59F53D6}" type="presOf" srcId="{BB5F01CB-D0FC-4334-A3B0-CA558F97FA3C}" destId="{10D4FF82-D5EC-433D-A98C-66D239E3679E}" srcOrd="0" destOrd="4" presId="urn:microsoft.com/office/officeart/2005/8/layout/vList5"/>
    <dgm:cxn modelId="{4FFEF7F7-48D8-4003-BCD6-F8F543BEF188}" type="presOf" srcId="{343896FE-13F9-45D1-A84A-A2ECA5FC25D9}" destId="{10D4FF82-D5EC-433D-A98C-66D239E3679E}" srcOrd="0" destOrd="3" presId="urn:microsoft.com/office/officeart/2005/8/layout/vList5"/>
    <dgm:cxn modelId="{3FE850FB-2A12-468B-829F-5BB8166FE1BC}" type="presOf" srcId="{F6B5A8EF-2044-458C-8718-C5268B709067}" destId="{ED9F146D-50D8-4C69-A046-ABF0D6062796}" srcOrd="0" destOrd="1" presId="urn:microsoft.com/office/officeart/2005/8/layout/vList5"/>
    <dgm:cxn modelId="{7C20C7FD-5B34-468B-956C-392947686F54}" type="presOf" srcId="{79FCF10E-2359-4349-8DC1-4063CF3C7BCF}" destId="{10437EBF-CC98-47EE-A102-9D0852CF9450}" srcOrd="0" destOrd="0" presId="urn:microsoft.com/office/officeart/2005/8/layout/vList5"/>
    <dgm:cxn modelId="{67C5C5FE-65E9-45BB-97FD-07CC667656CC}" type="presOf" srcId="{A2046CFA-9BD1-4A6E-B9CA-CA124288B50B}" destId="{10D4FF82-D5EC-433D-A98C-66D239E3679E}" srcOrd="0" destOrd="1" presId="urn:microsoft.com/office/officeart/2005/8/layout/vList5"/>
    <dgm:cxn modelId="{0E43B9D2-7A92-4FE5-B462-36C6DC849E12}" type="presParOf" srcId="{DE603CED-FCCB-4EAD-A29E-B6CC5BAE029F}" destId="{F7146A5C-EF47-445F-95A4-9C13BCB27AB7}" srcOrd="0" destOrd="0" presId="urn:microsoft.com/office/officeart/2005/8/layout/vList5"/>
    <dgm:cxn modelId="{F118F3D0-2B48-4021-9287-FC917DE41F87}" type="presParOf" srcId="{F7146A5C-EF47-445F-95A4-9C13BCB27AB7}" destId="{10437EBF-CC98-47EE-A102-9D0852CF9450}" srcOrd="0" destOrd="0" presId="urn:microsoft.com/office/officeart/2005/8/layout/vList5"/>
    <dgm:cxn modelId="{59221D71-A049-4CA2-867E-15B9697D1A3A}" type="presParOf" srcId="{F7146A5C-EF47-445F-95A4-9C13BCB27AB7}" destId="{ED9F146D-50D8-4C69-A046-ABF0D6062796}" srcOrd="1" destOrd="0" presId="urn:microsoft.com/office/officeart/2005/8/layout/vList5"/>
    <dgm:cxn modelId="{BA816DC1-BE13-4B8C-A269-80009A488AFC}" type="presParOf" srcId="{DE603CED-FCCB-4EAD-A29E-B6CC5BAE029F}" destId="{07A38624-B77A-4B5D-A697-AE8CB5D111E2}" srcOrd="1" destOrd="0" presId="urn:microsoft.com/office/officeart/2005/8/layout/vList5"/>
    <dgm:cxn modelId="{4D37E40C-5E9C-499B-B006-68AC181599DF}" type="presParOf" srcId="{DE603CED-FCCB-4EAD-A29E-B6CC5BAE029F}" destId="{0BFF6384-4B14-426E-A37D-A206930C106B}" srcOrd="2" destOrd="0" presId="urn:microsoft.com/office/officeart/2005/8/layout/vList5"/>
    <dgm:cxn modelId="{B58E6DBA-56D0-40F6-BECF-41B9179B63A3}" type="presParOf" srcId="{0BFF6384-4B14-426E-A37D-A206930C106B}" destId="{24F00DF6-70C5-4BAC-B31B-BBF4025FD7C6}" srcOrd="0" destOrd="0" presId="urn:microsoft.com/office/officeart/2005/8/layout/vList5"/>
    <dgm:cxn modelId="{BB2DE583-112B-4AF0-BFF8-97984EBD9AD9}" type="presParOf" srcId="{0BFF6384-4B14-426E-A37D-A206930C106B}" destId="{21DDEFDF-CB66-423F-A4EF-0FC35A768366}" srcOrd="1" destOrd="0" presId="urn:microsoft.com/office/officeart/2005/8/layout/vList5"/>
    <dgm:cxn modelId="{F35C22F8-E416-4F73-BAE0-A7FDDD0EFBA7}" type="presParOf" srcId="{DE603CED-FCCB-4EAD-A29E-B6CC5BAE029F}" destId="{A17C26B9-93FE-46AB-B5D7-A18BEEF28B52}" srcOrd="3" destOrd="0" presId="urn:microsoft.com/office/officeart/2005/8/layout/vList5"/>
    <dgm:cxn modelId="{E674C86E-D063-4AB0-9070-53F60382F7DB}" type="presParOf" srcId="{DE603CED-FCCB-4EAD-A29E-B6CC5BAE029F}" destId="{A07AA062-2B16-4FFC-9267-5397B3436D95}" srcOrd="4" destOrd="0" presId="urn:microsoft.com/office/officeart/2005/8/layout/vList5"/>
    <dgm:cxn modelId="{A475FE1F-B360-42A9-A56C-28AAEB652286}" type="presParOf" srcId="{A07AA062-2B16-4FFC-9267-5397B3436D95}" destId="{84618D8A-678E-4A44-9DCF-EA2FB19436CA}" srcOrd="0" destOrd="0" presId="urn:microsoft.com/office/officeart/2005/8/layout/vList5"/>
    <dgm:cxn modelId="{EE773180-22C2-48BC-B316-23B70ACE1177}" type="presParOf" srcId="{A07AA062-2B16-4FFC-9267-5397B3436D95}" destId="{F664457E-8170-4DB6-AEF3-76FE99CDAD0D}" srcOrd="1" destOrd="0" presId="urn:microsoft.com/office/officeart/2005/8/layout/vList5"/>
    <dgm:cxn modelId="{2AB80F70-7016-4725-AEED-0D8A4ED76FDE}" type="presParOf" srcId="{DE603CED-FCCB-4EAD-A29E-B6CC5BAE029F}" destId="{3D3AFB7C-6CD3-4D2D-8519-724E02AC7F0A}" srcOrd="5" destOrd="0" presId="urn:microsoft.com/office/officeart/2005/8/layout/vList5"/>
    <dgm:cxn modelId="{440413CC-05CA-4203-A40D-AE748422127F}" type="presParOf" srcId="{DE603CED-FCCB-4EAD-A29E-B6CC5BAE029F}" destId="{A1597275-0877-4552-AAA8-95B076D00C89}" srcOrd="6" destOrd="0" presId="urn:microsoft.com/office/officeart/2005/8/layout/vList5"/>
    <dgm:cxn modelId="{C6615B4C-0020-4EB2-8C9A-4CEDE77AE98B}" type="presParOf" srcId="{A1597275-0877-4552-AAA8-95B076D00C89}" destId="{8664D874-232E-47E3-B31F-E069DC441E47}" srcOrd="0" destOrd="0" presId="urn:microsoft.com/office/officeart/2005/8/layout/vList5"/>
    <dgm:cxn modelId="{38919085-3B41-4516-958D-A4B8699EF92C}" type="presParOf" srcId="{A1597275-0877-4552-AAA8-95B076D00C89}" destId="{10D4FF82-D5EC-433D-A98C-66D239E3679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F00FF5-B215-4B46-9F01-B7026EC74B1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5832EFA-1C9E-428D-BF6E-907EF00485A7}">
      <dgm:prSet phldrT="[Texto]" custT="1"/>
      <dgm:spPr>
        <a:xfrm>
          <a:off x="2222855" y="491441"/>
          <a:ext cx="2889712" cy="38809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Acompañar </a:t>
          </a:r>
        </a:p>
      </dgm:t>
    </dgm:pt>
    <dgm:pt modelId="{D01839A4-5FE9-408D-9B67-6F330C760FFD}" type="parTrans" cxnId="{73445517-B224-41D4-B894-CD9C3769F30F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F7542364-AE7E-451B-94AA-4BA598F22F9A}" type="sibTrans" cxnId="{73445517-B224-41D4-B894-CD9C3769F30F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F32E5102-05BE-45F7-8A4F-02E386596AF8}">
      <dgm:prSet phldrT="[Texto]" custT="1"/>
      <dgm:spPr>
        <a:xfrm>
          <a:off x="2222855" y="928045"/>
          <a:ext cx="2889712" cy="38809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20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Orientar</a:t>
          </a:r>
        </a:p>
      </dgm:t>
    </dgm:pt>
    <dgm:pt modelId="{4575890B-DAB5-4512-9A49-276F54A4D4DD}" type="parTrans" cxnId="{F7F95FEC-9BC9-4EC7-ADDB-A4A955F7AF1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ABD9E642-2A04-4E5B-8322-7016AE924DFF}" type="sibTrans" cxnId="{F7F95FEC-9BC9-4EC7-ADDB-A4A955F7AF1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1E6DF3A7-7534-4E9A-9CBD-3F9E8DB43ECB}">
      <dgm:prSet phldrT="[Texto]" custT="1"/>
      <dgm:spPr>
        <a:xfrm>
          <a:off x="2222855" y="1364649"/>
          <a:ext cx="2889712" cy="38809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20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Evaluar</a:t>
          </a:r>
        </a:p>
      </dgm:t>
    </dgm:pt>
    <dgm:pt modelId="{0F923773-8494-4C26-9973-8B0BA8955C23}" type="parTrans" cxnId="{A42BD6BD-6001-44FC-806C-D0E5330E0DCF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94686136-802E-40E6-A809-A45EACC86049}" type="sibTrans" cxnId="{A42BD6BD-6001-44FC-806C-D0E5330E0DCF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493AD873-5567-406B-A100-F147F649A7B8}">
      <dgm:prSet custT="1"/>
      <dgm:spPr>
        <a:xfrm>
          <a:off x="2222855" y="1801253"/>
          <a:ext cx="2889712" cy="38809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20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7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Provocar y mantener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4CF24443-95EF-46CD-A8CA-84EB1CAECB6F}" type="parTrans" cxnId="{A0217096-32AD-49F7-BF7A-00FD3E80A920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97FD3569-EBA0-437B-B3C7-6EF77A7D40BF}" type="sibTrans" cxnId="{A0217096-32AD-49F7-BF7A-00FD3E80A920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051ED2B8-999D-4DCB-A86B-6220E058E7C6}">
      <dgm:prSet custT="1"/>
      <dgm:spPr>
        <a:xfrm>
          <a:off x="2222855" y="3111066"/>
          <a:ext cx="2889712" cy="38809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20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Sugerir</a:t>
          </a:r>
        </a:p>
      </dgm:t>
    </dgm:pt>
    <dgm:pt modelId="{C59FB957-84A8-47F8-ACB5-4523575C4AFD}" type="parTrans" cxnId="{03DF4B65-CA8C-464A-9ED8-B86CBEC19C60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E5173CE8-0965-4A52-AD0D-057B8485DC94}" type="sibTrans" cxnId="{03DF4B65-CA8C-464A-9ED8-B86CBEC19C60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A165D399-D43E-49BF-8149-2E66477064EB}">
      <dgm:prSet custT="1"/>
      <dgm:spPr>
        <a:xfrm>
          <a:off x="2222855" y="2237857"/>
          <a:ext cx="2889712" cy="38809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20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Mediar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B54C4785-1B02-453A-8287-62FCBDAFDCD6}" type="parTrans" cxnId="{1802336C-B3B0-49D4-8C31-F3EC44488B6B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A2CFB82E-DE2D-4AB2-811F-DCFD569049F0}" type="sibTrans" cxnId="{1802336C-B3B0-49D4-8C31-F3EC44488B6B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32B3E29E-7A64-4FC7-90D8-6318FA3BED3F}">
      <dgm:prSet custT="1"/>
      <dgm:spPr>
        <a:xfrm>
          <a:off x="2222855" y="2674462"/>
          <a:ext cx="2889712" cy="38809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20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Promover</a:t>
          </a:r>
        </a:p>
      </dgm:t>
    </dgm:pt>
    <dgm:pt modelId="{004FCEAF-12DF-4DC2-B1F7-E3CA7AA713C5}" type="parTrans" cxnId="{0EBB9168-B9FD-476E-AC67-F700B23011A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24115011-DCE6-4D0E-9F9E-9A48E193F7C8}" type="sibTrans" cxnId="{0EBB9168-B9FD-476E-AC67-F700B23011A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7DF92797-0985-4BB8-8504-5A2FF95CD0AA}">
      <dgm:prSet custT="1"/>
      <dgm:spPr>
        <a:xfrm>
          <a:off x="2222855" y="3547670"/>
          <a:ext cx="2889712" cy="38809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Reflexionar </a:t>
          </a:r>
        </a:p>
      </dgm:t>
    </dgm:pt>
    <dgm:pt modelId="{13450616-CE6C-4C2B-B7D9-4843C111568A}" type="parTrans" cxnId="{333D2A33-244C-4F58-A140-BDF2B9A33A5B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E701F85C-806C-4E01-92B0-9A54098B2AF0}" type="sibTrans" cxnId="{333D2A33-244C-4F58-A140-BDF2B9A33A5B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B2A8ACF3-EDE6-4296-8091-DFD1F4E33494}">
      <dgm:prSet custT="1"/>
      <dgm:spPr>
        <a:xfrm>
          <a:off x="2222855" y="3984274"/>
          <a:ext cx="2889712" cy="38809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Evidenciar </a:t>
          </a:r>
        </a:p>
      </dgm:t>
    </dgm:pt>
    <dgm:pt modelId="{0A5C033D-B993-4874-9C34-45F5EBC285BC}" type="parTrans" cxnId="{558C69A1-A767-4636-8C99-75B06715F683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C817C3AE-2C28-411B-9D62-6F295CD55E55}" type="sibTrans" cxnId="{558C69A1-A767-4636-8C99-75B06715F683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88699634-FEA2-4A66-9951-14DA0E88B01A}" type="pres">
      <dgm:prSet presAssocID="{CDF00FF5-B215-4B46-9F01-B7026EC74B19}" presName="compositeShape" presStyleCnt="0">
        <dgm:presLayoutVars>
          <dgm:dir/>
          <dgm:resizeHandles/>
        </dgm:presLayoutVars>
      </dgm:prSet>
      <dgm:spPr/>
    </dgm:pt>
    <dgm:pt modelId="{16CE0D16-4924-496F-9E6F-F4384CFC2AF2}" type="pres">
      <dgm:prSet presAssocID="{CDF00FF5-B215-4B46-9F01-B7026EC74B19}" presName="pyramid" presStyleLbl="node1" presStyleIdx="0" presStyleCnt="1" custLinFactNeighborX="26550" custLinFactNeighborY="-238"/>
      <dgm:spPr>
        <a:xfrm>
          <a:off x="0" y="0"/>
          <a:ext cx="4445711" cy="4912320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2208117-15A5-4F05-B1FA-1351A303F306}" type="pres">
      <dgm:prSet presAssocID="{CDF00FF5-B215-4B46-9F01-B7026EC74B19}" presName="theList" presStyleCnt="0"/>
      <dgm:spPr/>
    </dgm:pt>
    <dgm:pt modelId="{C1C6E309-FA00-4EA5-BF20-BB289D39AF40}" type="pres">
      <dgm:prSet presAssocID="{65832EFA-1C9E-428D-BF6E-907EF00485A7}" presName="aNode" presStyleLbl="fgAcc1" presStyleIdx="0" presStyleCnt="9" custLinFactNeighborY="-4">
        <dgm:presLayoutVars>
          <dgm:bulletEnabled val="1"/>
        </dgm:presLayoutVars>
      </dgm:prSet>
      <dgm:spPr/>
    </dgm:pt>
    <dgm:pt modelId="{F137C62A-75EF-40E6-86C9-E97295A1861A}" type="pres">
      <dgm:prSet presAssocID="{65832EFA-1C9E-428D-BF6E-907EF00485A7}" presName="aSpace" presStyleCnt="0"/>
      <dgm:spPr/>
    </dgm:pt>
    <dgm:pt modelId="{76DFBA1E-BBF8-4BC9-84EB-2DEC651D7303}" type="pres">
      <dgm:prSet presAssocID="{F32E5102-05BE-45F7-8A4F-02E386596AF8}" presName="aNode" presStyleLbl="fgAcc1" presStyleIdx="1" presStyleCnt="9" custLinFactNeighborY="7644">
        <dgm:presLayoutVars>
          <dgm:bulletEnabled val="1"/>
        </dgm:presLayoutVars>
      </dgm:prSet>
      <dgm:spPr/>
    </dgm:pt>
    <dgm:pt modelId="{048B59C4-F11E-46CC-B482-633742FA9308}" type="pres">
      <dgm:prSet presAssocID="{F32E5102-05BE-45F7-8A4F-02E386596AF8}" presName="aSpace" presStyleCnt="0"/>
      <dgm:spPr/>
    </dgm:pt>
    <dgm:pt modelId="{6D3F4202-9256-47B6-A5E9-F745624EA3E6}" type="pres">
      <dgm:prSet presAssocID="{1E6DF3A7-7534-4E9A-9CBD-3F9E8DB43ECB}" presName="aNode" presStyleLbl="fgAcc1" presStyleIdx="2" presStyleCnt="9">
        <dgm:presLayoutVars>
          <dgm:bulletEnabled val="1"/>
        </dgm:presLayoutVars>
      </dgm:prSet>
      <dgm:spPr/>
    </dgm:pt>
    <dgm:pt modelId="{69943006-ECCA-4307-81AD-428029E6B0A2}" type="pres">
      <dgm:prSet presAssocID="{1E6DF3A7-7534-4E9A-9CBD-3F9E8DB43ECB}" presName="aSpace" presStyleCnt="0"/>
      <dgm:spPr/>
    </dgm:pt>
    <dgm:pt modelId="{35507142-0853-46D9-A677-FB6732E7A1CF}" type="pres">
      <dgm:prSet presAssocID="{493AD873-5567-406B-A100-F147F649A7B8}" presName="aNode" presStyleLbl="fgAcc1" presStyleIdx="3" presStyleCnt="9">
        <dgm:presLayoutVars>
          <dgm:bulletEnabled val="1"/>
        </dgm:presLayoutVars>
      </dgm:prSet>
      <dgm:spPr/>
    </dgm:pt>
    <dgm:pt modelId="{9111514F-86D7-4EB9-9F6B-ED73DEFDAC35}" type="pres">
      <dgm:prSet presAssocID="{493AD873-5567-406B-A100-F147F649A7B8}" presName="aSpace" presStyleCnt="0"/>
      <dgm:spPr/>
    </dgm:pt>
    <dgm:pt modelId="{243B92B5-7C63-42BF-9B13-EE9A91039AEE}" type="pres">
      <dgm:prSet presAssocID="{A165D399-D43E-49BF-8149-2E66477064EB}" presName="aNode" presStyleLbl="fgAcc1" presStyleIdx="4" presStyleCnt="9">
        <dgm:presLayoutVars>
          <dgm:bulletEnabled val="1"/>
        </dgm:presLayoutVars>
      </dgm:prSet>
      <dgm:spPr/>
    </dgm:pt>
    <dgm:pt modelId="{2EA03340-B548-44A0-8CC7-69BFC2818052}" type="pres">
      <dgm:prSet presAssocID="{A165D399-D43E-49BF-8149-2E66477064EB}" presName="aSpace" presStyleCnt="0"/>
      <dgm:spPr/>
    </dgm:pt>
    <dgm:pt modelId="{5FFEDDEE-1A08-4044-B44A-6B76B81A9D1C}" type="pres">
      <dgm:prSet presAssocID="{32B3E29E-7A64-4FC7-90D8-6318FA3BED3F}" presName="aNode" presStyleLbl="fgAcc1" presStyleIdx="5" presStyleCnt="9">
        <dgm:presLayoutVars>
          <dgm:bulletEnabled val="1"/>
        </dgm:presLayoutVars>
      </dgm:prSet>
      <dgm:spPr/>
    </dgm:pt>
    <dgm:pt modelId="{CDAD6477-C87B-474A-976F-D70A7632A510}" type="pres">
      <dgm:prSet presAssocID="{32B3E29E-7A64-4FC7-90D8-6318FA3BED3F}" presName="aSpace" presStyleCnt="0"/>
      <dgm:spPr/>
    </dgm:pt>
    <dgm:pt modelId="{4B9EF744-B6C5-4373-B334-B8759868D2F1}" type="pres">
      <dgm:prSet presAssocID="{051ED2B8-999D-4DCB-A86B-6220E058E7C6}" presName="aNode" presStyleLbl="fgAcc1" presStyleIdx="6" presStyleCnt="9">
        <dgm:presLayoutVars>
          <dgm:bulletEnabled val="1"/>
        </dgm:presLayoutVars>
      </dgm:prSet>
      <dgm:spPr/>
    </dgm:pt>
    <dgm:pt modelId="{11E036C3-A137-4B0D-8C60-8BB0B8685E10}" type="pres">
      <dgm:prSet presAssocID="{051ED2B8-999D-4DCB-A86B-6220E058E7C6}" presName="aSpace" presStyleCnt="0"/>
      <dgm:spPr/>
    </dgm:pt>
    <dgm:pt modelId="{C8F87FC3-7E57-486E-8337-252CF38C58C5}" type="pres">
      <dgm:prSet presAssocID="{7DF92797-0985-4BB8-8504-5A2FF95CD0AA}" presName="aNode" presStyleLbl="fgAcc1" presStyleIdx="7" presStyleCnt="9">
        <dgm:presLayoutVars>
          <dgm:bulletEnabled val="1"/>
        </dgm:presLayoutVars>
      </dgm:prSet>
      <dgm:spPr/>
    </dgm:pt>
    <dgm:pt modelId="{45A89E7F-6DBF-4F6D-8FA8-9AE188DED0BD}" type="pres">
      <dgm:prSet presAssocID="{7DF92797-0985-4BB8-8504-5A2FF95CD0AA}" presName="aSpace" presStyleCnt="0"/>
      <dgm:spPr/>
    </dgm:pt>
    <dgm:pt modelId="{D2D53B2A-CE9D-4F42-8912-70E01E90AAA1}" type="pres">
      <dgm:prSet presAssocID="{B2A8ACF3-EDE6-4296-8091-DFD1F4E33494}" presName="aNode" presStyleLbl="fgAcc1" presStyleIdx="8" presStyleCnt="9">
        <dgm:presLayoutVars>
          <dgm:bulletEnabled val="1"/>
        </dgm:presLayoutVars>
      </dgm:prSet>
      <dgm:spPr/>
    </dgm:pt>
    <dgm:pt modelId="{05779151-7302-4E10-9E7E-EF761156D5A8}" type="pres">
      <dgm:prSet presAssocID="{B2A8ACF3-EDE6-4296-8091-DFD1F4E33494}" presName="aSpace" presStyleCnt="0"/>
      <dgm:spPr/>
    </dgm:pt>
  </dgm:ptLst>
  <dgm:cxnLst>
    <dgm:cxn modelId="{52F35417-62F6-46B8-9BC5-094F2338F792}" type="presOf" srcId="{1E6DF3A7-7534-4E9A-9CBD-3F9E8DB43ECB}" destId="{6D3F4202-9256-47B6-A5E9-F745624EA3E6}" srcOrd="0" destOrd="0" presId="urn:microsoft.com/office/officeart/2005/8/layout/pyramid2"/>
    <dgm:cxn modelId="{73445517-B224-41D4-B894-CD9C3769F30F}" srcId="{CDF00FF5-B215-4B46-9F01-B7026EC74B19}" destId="{65832EFA-1C9E-428D-BF6E-907EF00485A7}" srcOrd="0" destOrd="0" parTransId="{D01839A4-5FE9-408D-9B67-6F330C760FFD}" sibTransId="{F7542364-AE7E-451B-94AA-4BA598F22F9A}"/>
    <dgm:cxn modelId="{333D2A33-244C-4F58-A140-BDF2B9A33A5B}" srcId="{CDF00FF5-B215-4B46-9F01-B7026EC74B19}" destId="{7DF92797-0985-4BB8-8504-5A2FF95CD0AA}" srcOrd="7" destOrd="0" parTransId="{13450616-CE6C-4C2B-B7D9-4843C111568A}" sibTransId="{E701F85C-806C-4E01-92B0-9A54098B2AF0}"/>
    <dgm:cxn modelId="{9B9C3B5E-7584-4EFB-845D-00AD6FCDB2DE}" type="presOf" srcId="{32B3E29E-7A64-4FC7-90D8-6318FA3BED3F}" destId="{5FFEDDEE-1A08-4044-B44A-6B76B81A9D1C}" srcOrd="0" destOrd="0" presId="urn:microsoft.com/office/officeart/2005/8/layout/pyramid2"/>
    <dgm:cxn modelId="{03DF4B65-CA8C-464A-9ED8-B86CBEC19C60}" srcId="{CDF00FF5-B215-4B46-9F01-B7026EC74B19}" destId="{051ED2B8-999D-4DCB-A86B-6220E058E7C6}" srcOrd="6" destOrd="0" parTransId="{C59FB957-84A8-47F8-ACB5-4523575C4AFD}" sibTransId="{E5173CE8-0965-4A52-AD0D-057B8485DC94}"/>
    <dgm:cxn modelId="{0EBB9168-B9FD-476E-AC67-F700B23011AA}" srcId="{CDF00FF5-B215-4B46-9F01-B7026EC74B19}" destId="{32B3E29E-7A64-4FC7-90D8-6318FA3BED3F}" srcOrd="5" destOrd="0" parTransId="{004FCEAF-12DF-4DC2-B1F7-E3CA7AA713C5}" sibTransId="{24115011-DCE6-4D0E-9F9E-9A48E193F7C8}"/>
    <dgm:cxn modelId="{73282C49-1C46-4AC9-B4B2-58EB7B6DE4BF}" type="presOf" srcId="{493AD873-5567-406B-A100-F147F649A7B8}" destId="{35507142-0853-46D9-A677-FB6732E7A1CF}" srcOrd="0" destOrd="0" presId="urn:microsoft.com/office/officeart/2005/8/layout/pyramid2"/>
    <dgm:cxn modelId="{1802336C-B3B0-49D4-8C31-F3EC44488B6B}" srcId="{CDF00FF5-B215-4B46-9F01-B7026EC74B19}" destId="{A165D399-D43E-49BF-8149-2E66477064EB}" srcOrd="4" destOrd="0" parTransId="{B54C4785-1B02-453A-8287-62FCBDAFDCD6}" sibTransId="{A2CFB82E-DE2D-4AB2-811F-DCFD569049F0}"/>
    <dgm:cxn modelId="{6E4D4F6D-8DD2-4326-ADED-9854A581B0A5}" type="presOf" srcId="{B2A8ACF3-EDE6-4296-8091-DFD1F4E33494}" destId="{D2D53B2A-CE9D-4F42-8912-70E01E90AAA1}" srcOrd="0" destOrd="0" presId="urn:microsoft.com/office/officeart/2005/8/layout/pyramid2"/>
    <dgm:cxn modelId="{2BA62A85-32B0-4373-A856-9D32C14153AD}" type="presOf" srcId="{7DF92797-0985-4BB8-8504-5A2FF95CD0AA}" destId="{C8F87FC3-7E57-486E-8337-252CF38C58C5}" srcOrd="0" destOrd="0" presId="urn:microsoft.com/office/officeart/2005/8/layout/pyramid2"/>
    <dgm:cxn modelId="{9670EA8C-C382-43D9-BC9C-64C80F7D7C0A}" type="presOf" srcId="{F32E5102-05BE-45F7-8A4F-02E386596AF8}" destId="{76DFBA1E-BBF8-4BC9-84EB-2DEC651D7303}" srcOrd="0" destOrd="0" presId="urn:microsoft.com/office/officeart/2005/8/layout/pyramid2"/>
    <dgm:cxn modelId="{A0217096-32AD-49F7-BF7A-00FD3E80A920}" srcId="{CDF00FF5-B215-4B46-9F01-B7026EC74B19}" destId="{493AD873-5567-406B-A100-F147F649A7B8}" srcOrd="3" destOrd="0" parTransId="{4CF24443-95EF-46CD-A8CA-84EB1CAECB6F}" sibTransId="{97FD3569-EBA0-437B-B3C7-6EF77A7D40BF}"/>
    <dgm:cxn modelId="{558C69A1-A767-4636-8C99-75B06715F683}" srcId="{CDF00FF5-B215-4B46-9F01-B7026EC74B19}" destId="{B2A8ACF3-EDE6-4296-8091-DFD1F4E33494}" srcOrd="8" destOrd="0" parTransId="{0A5C033D-B993-4874-9C34-45F5EBC285BC}" sibTransId="{C817C3AE-2C28-411B-9D62-6F295CD55E55}"/>
    <dgm:cxn modelId="{1ADAF2AA-FB38-4D86-94D6-D599A90C465D}" type="presOf" srcId="{051ED2B8-999D-4DCB-A86B-6220E058E7C6}" destId="{4B9EF744-B6C5-4373-B334-B8759868D2F1}" srcOrd="0" destOrd="0" presId="urn:microsoft.com/office/officeart/2005/8/layout/pyramid2"/>
    <dgm:cxn modelId="{A42BD6BD-6001-44FC-806C-D0E5330E0DCF}" srcId="{CDF00FF5-B215-4B46-9F01-B7026EC74B19}" destId="{1E6DF3A7-7534-4E9A-9CBD-3F9E8DB43ECB}" srcOrd="2" destOrd="0" parTransId="{0F923773-8494-4C26-9973-8B0BA8955C23}" sibTransId="{94686136-802E-40E6-A809-A45EACC86049}"/>
    <dgm:cxn modelId="{FE1ABECE-71ED-42F0-BE26-E5D33F96A372}" type="presOf" srcId="{A165D399-D43E-49BF-8149-2E66477064EB}" destId="{243B92B5-7C63-42BF-9B13-EE9A91039AEE}" srcOrd="0" destOrd="0" presId="urn:microsoft.com/office/officeart/2005/8/layout/pyramid2"/>
    <dgm:cxn modelId="{E7DC65E3-FEB8-455B-A007-51B0543204A6}" type="presOf" srcId="{65832EFA-1C9E-428D-BF6E-907EF00485A7}" destId="{C1C6E309-FA00-4EA5-BF20-BB289D39AF40}" srcOrd="0" destOrd="0" presId="urn:microsoft.com/office/officeart/2005/8/layout/pyramid2"/>
    <dgm:cxn modelId="{F7F95FEC-9BC9-4EC7-ADDB-A4A955F7AF1A}" srcId="{CDF00FF5-B215-4B46-9F01-B7026EC74B19}" destId="{F32E5102-05BE-45F7-8A4F-02E386596AF8}" srcOrd="1" destOrd="0" parTransId="{4575890B-DAB5-4512-9A49-276F54A4D4DD}" sibTransId="{ABD9E642-2A04-4E5B-8322-7016AE924DFF}"/>
    <dgm:cxn modelId="{8C7FD7FF-B7FA-45B4-9010-9DB87783214B}" type="presOf" srcId="{CDF00FF5-B215-4B46-9F01-B7026EC74B19}" destId="{88699634-FEA2-4A66-9951-14DA0E88B01A}" srcOrd="0" destOrd="0" presId="urn:microsoft.com/office/officeart/2005/8/layout/pyramid2"/>
    <dgm:cxn modelId="{1418F61F-1FD2-42E8-8C9F-5949C95C9946}" type="presParOf" srcId="{88699634-FEA2-4A66-9951-14DA0E88B01A}" destId="{16CE0D16-4924-496F-9E6F-F4384CFC2AF2}" srcOrd="0" destOrd="0" presId="urn:microsoft.com/office/officeart/2005/8/layout/pyramid2"/>
    <dgm:cxn modelId="{CD7A6BE6-0B65-431A-96DF-E13831E176EB}" type="presParOf" srcId="{88699634-FEA2-4A66-9951-14DA0E88B01A}" destId="{12208117-15A5-4F05-B1FA-1351A303F306}" srcOrd="1" destOrd="0" presId="urn:microsoft.com/office/officeart/2005/8/layout/pyramid2"/>
    <dgm:cxn modelId="{BB950803-E44E-4E0B-850B-AEF771A55C2C}" type="presParOf" srcId="{12208117-15A5-4F05-B1FA-1351A303F306}" destId="{C1C6E309-FA00-4EA5-BF20-BB289D39AF40}" srcOrd="0" destOrd="0" presId="urn:microsoft.com/office/officeart/2005/8/layout/pyramid2"/>
    <dgm:cxn modelId="{FBA51C2B-A1B8-486F-8570-5D2E8C907484}" type="presParOf" srcId="{12208117-15A5-4F05-B1FA-1351A303F306}" destId="{F137C62A-75EF-40E6-86C9-E97295A1861A}" srcOrd="1" destOrd="0" presId="urn:microsoft.com/office/officeart/2005/8/layout/pyramid2"/>
    <dgm:cxn modelId="{9B493CF7-3591-4340-88B9-48D08349C53C}" type="presParOf" srcId="{12208117-15A5-4F05-B1FA-1351A303F306}" destId="{76DFBA1E-BBF8-4BC9-84EB-2DEC651D7303}" srcOrd="2" destOrd="0" presId="urn:microsoft.com/office/officeart/2005/8/layout/pyramid2"/>
    <dgm:cxn modelId="{2F7FA9EB-EF16-4D08-AE26-CBF88DFDDAA2}" type="presParOf" srcId="{12208117-15A5-4F05-B1FA-1351A303F306}" destId="{048B59C4-F11E-46CC-B482-633742FA9308}" srcOrd="3" destOrd="0" presId="urn:microsoft.com/office/officeart/2005/8/layout/pyramid2"/>
    <dgm:cxn modelId="{60548FBF-A951-4336-A2FB-860299361E1D}" type="presParOf" srcId="{12208117-15A5-4F05-B1FA-1351A303F306}" destId="{6D3F4202-9256-47B6-A5E9-F745624EA3E6}" srcOrd="4" destOrd="0" presId="urn:microsoft.com/office/officeart/2005/8/layout/pyramid2"/>
    <dgm:cxn modelId="{4F8F5D52-B698-4C12-97E7-680D1DE4665D}" type="presParOf" srcId="{12208117-15A5-4F05-B1FA-1351A303F306}" destId="{69943006-ECCA-4307-81AD-428029E6B0A2}" srcOrd="5" destOrd="0" presId="urn:microsoft.com/office/officeart/2005/8/layout/pyramid2"/>
    <dgm:cxn modelId="{BD64A1CA-0F4A-4500-B7FC-0A11868DF5B1}" type="presParOf" srcId="{12208117-15A5-4F05-B1FA-1351A303F306}" destId="{35507142-0853-46D9-A677-FB6732E7A1CF}" srcOrd="6" destOrd="0" presId="urn:microsoft.com/office/officeart/2005/8/layout/pyramid2"/>
    <dgm:cxn modelId="{15F228F0-DA8B-4A6D-BCDC-CE37BBD140D5}" type="presParOf" srcId="{12208117-15A5-4F05-B1FA-1351A303F306}" destId="{9111514F-86D7-4EB9-9F6B-ED73DEFDAC35}" srcOrd="7" destOrd="0" presId="urn:microsoft.com/office/officeart/2005/8/layout/pyramid2"/>
    <dgm:cxn modelId="{1E98EF27-47CE-4BFB-A024-3A0854D8C191}" type="presParOf" srcId="{12208117-15A5-4F05-B1FA-1351A303F306}" destId="{243B92B5-7C63-42BF-9B13-EE9A91039AEE}" srcOrd="8" destOrd="0" presId="urn:microsoft.com/office/officeart/2005/8/layout/pyramid2"/>
    <dgm:cxn modelId="{6B09B86A-E584-4AB3-8FDF-C4356D4FF7CF}" type="presParOf" srcId="{12208117-15A5-4F05-B1FA-1351A303F306}" destId="{2EA03340-B548-44A0-8CC7-69BFC2818052}" srcOrd="9" destOrd="0" presId="urn:microsoft.com/office/officeart/2005/8/layout/pyramid2"/>
    <dgm:cxn modelId="{A919015D-BB16-4F75-8F7E-CF44D5421BF1}" type="presParOf" srcId="{12208117-15A5-4F05-B1FA-1351A303F306}" destId="{5FFEDDEE-1A08-4044-B44A-6B76B81A9D1C}" srcOrd="10" destOrd="0" presId="urn:microsoft.com/office/officeart/2005/8/layout/pyramid2"/>
    <dgm:cxn modelId="{89F75F32-FC8E-4FC8-85AF-476CFF29C791}" type="presParOf" srcId="{12208117-15A5-4F05-B1FA-1351A303F306}" destId="{CDAD6477-C87B-474A-976F-D70A7632A510}" srcOrd="11" destOrd="0" presId="urn:microsoft.com/office/officeart/2005/8/layout/pyramid2"/>
    <dgm:cxn modelId="{075D75A2-0EF0-4879-B89F-798C91CA53C0}" type="presParOf" srcId="{12208117-15A5-4F05-B1FA-1351A303F306}" destId="{4B9EF744-B6C5-4373-B334-B8759868D2F1}" srcOrd="12" destOrd="0" presId="urn:microsoft.com/office/officeart/2005/8/layout/pyramid2"/>
    <dgm:cxn modelId="{06AA5532-717D-4FF0-BF4D-17C9CED5996B}" type="presParOf" srcId="{12208117-15A5-4F05-B1FA-1351A303F306}" destId="{11E036C3-A137-4B0D-8C60-8BB0B8685E10}" srcOrd="13" destOrd="0" presId="urn:microsoft.com/office/officeart/2005/8/layout/pyramid2"/>
    <dgm:cxn modelId="{ED24354E-139D-4BF4-BCAC-760CDBCB3505}" type="presParOf" srcId="{12208117-15A5-4F05-B1FA-1351A303F306}" destId="{C8F87FC3-7E57-486E-8337-252CF38C58C5}" srcOrd="14" destOrd="0" presId="urn:microsoft.com/office/officeart/2005/8/layout/pyramid2"/>
    <dgm:cxn modelId="{CF4065BA-DCAB-421C-B9F1-A6D336C17449}" type="presParOf" srcId="{12208117-15A5-4F05-B1FA-1351A303F306}" destId="{45A89E7F-6DBF-4F6D-8FA8-9AE188DED0BD}" srcOrd="15" destOrd="0" presId="urn:microsoft.com/office/officeart/2005/8/layout/pyramid2"/>
    <dgm:cxn modelId="{30C10C94-E375-465D-9D4D-5D4B5DFF4317}" type="presParOf" srcId="{12208117-15A5-4F05-B1FA-1351A303F306}" destId="{D2D53B2A-CE9D-4F42-8912-70E01E90AAA1}" srcOrd="16" destOrd="0" presId="urn:microsoft.com/office/officeart/2005/8/layout/pyramid2"/>
    <dgm:cxn modelId="{EC72575F-658C-49B7-A995-FACEFD881CC5}" type="presParOf" srcId="{12208117-15A5-4F05-B1FA-1351A303F306}" destId="{05779151-7302-4E10-9E7E-EF761156D5A8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77C515-18A6-4771-A0E6-41EA19A55020}" type="doc">
      <dgm:prSet loTypeId="urn:microsoft.com/office/officeart/2005/8/layout/cycle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0B262D-44B3-485B-A4D0-ABBC2AC9DC9D}">
      <dgm:prSet phldrT="[Texto]" phldr="0" custT="1"/>
      <dgm:spPr/>
      <dgm:t>
        <a:bodyPr/>
        <a:lstStyle/>
        <a:p>
          <a:r>
            <a:rPr lang="es-ES" sz="2000" dirty="0">
              <a:latin typeface="Arial Rounded MT Bold" panose="020F0704030504030204" pitchFamily="34" charset="0"/>
            </a:rPr>
            <a:t>Asesores de prácticas </a:t>
          </a:r>
        </a:p>
      </dgm:t>
    </dgm:pt>
    <dgm:pt modelId="{4365CE9C-B61E-4348-87BC-0CF43ECF2FE9}" type="parTrans" cxnId="{D57758B8-4016-4AD3-8F73-792DCA5920C0}">
      <dgm:prSet/>
      <dgm:spPr/>
      <dgm:t>
        <a:bodyPr/>
        <a:lstStyle/>
        <a:p>
          <a:endParaRPr lang="es-ES"/>
        </a:p>
      </dgm:t>
    </dgm:pt>
    <dgm:pt modelId="{87F262E0-E402-4CBD-B245-A8B93A192358}" type="sibTrans" cxnId="{D57758B8-4016-4AD3-8F73-792DCA5920C0}">
      <dgm:prSet/>
      <dgm:spPr/>
      <dgm:t>
        <a:bodyPr/>
        <a:lstStyle/>
        <a:p>
          <a:endParaRPr lang="es-ES"/>
        </a:p>
      </dgm:t>
    </dgm:pt>
    <dgm:pt modelId="{09563A88-1C5F-44A4-9723-D825E2FDC41B}">
      <dgm:prSet phldrT="[Texto]" phldr="0" custT="1"/>
      <dgm:spPr/>
      <dgm:t>
        <a:bodyPr/>
        <a:lstStyle/>
        <a:p>
          <a:pPr rtl="0"/>
          <a:r>
            <a:rPr lang="es-ES" sz="2000" dirty="0">
              <a:latin typeface="Arial Rounded MT Bold" panose="020F0704030504030204" pitchFamily="34" charset="0"/>
            </a:rPr>
            <a:t>Directores de programa</a:t>
          </a:r>
        </a:p>
      </dgm:t>
    </dgm:pt>
    <dgm:pt modelId="{D24773FF-5666-4995-9211-9780D435CABF}" type="parTrans" cxnId="{926C6236-BD25-4B4E-AF8E-5A889610E433}">
      <dgm:prSet/>
      <dgm:spPr/>
      <dgm:t>
        <a:bodyPr/>
        <a:lstStyle/>
        <a:p>
          <a:endParaRPr lang="es-ES"/>
        </a:p>
      </dgm:t>
    </dgm:pt>
    <dgm:pt modelId="{7C7AEAB2-797E-4CE0-A5C0-3CFFA3B79006}" type="sibTrans" cxnId="{926C6236-BD25-4B4E-AF8E-5A889610E433}">
      <dgm:prSet/>
      <dgm:spPr/>
      <dgm:t>
        <a:bodyPr/>
        <a:lstStyle/>
        <a:p>
          <a:endParaRPr lang="es-ES"/>
        </a:p>
      </dgm:t>
    </dgm:pt>
    <dgm:pt modelId="{03125433-FAB3-4C30-B148-5964FD3FF536}">
      <dgm:prSet phldrT="[Texto]" phldr="0" custT="1"/>
      <dgm:spPr/>
      <dgm:t>
        <a:bodyPr/>
        <a:lstStyle/>
        <a:p>
          <a:pPr rtl="0"/>
          <a:r>
            <a:rPr lang="es-ES" sz="2000" dirty="0">
              <a:latin typeface="Arial Rounded MT Bold" panose="020F0704030504030204" pitchFamily="34" charset="0"/>
            </a:rPr>
            <a:t>Coordinadora de prácticas </a:t>
          </a:r>
        </a:p>
      </dgm:t>
    </dgm:pt>
    <dgm:pt modelId="{9A16E4B3-FEFA-4B86-926F-4532083A890C}" type="parTrans" cxnId="{AC8BCE99-A1F5-4736-817A-77FAEEA3ADE9}">
      <dgm:prSet/>
      <dgm:spPr/>
      <dgm:t>
        <a:bodyPr/>
        <a:lstStyle/>
        <a:p>
          <a:endParaRPr lang="es-ES"/>
        </a:p>
      </dgm:t>
    </dgm:pt>
    <dgm:pt modelId="{44761E15-FF2F-4B03-8225-E76A227D9EBB}" type="sibTrans" cxnId="{AC8BCE99-A1F5-4736-817A-77FAEEA3ADE9}">
      <dgm:prSet/>
      <dgm:spPr/>
      <dgm:t>
        <a:bodyPr/>
        <a:lstStyle/>
        <a:p>
          <a:endParaRPr lang="es-ES"/>
        </a:p>
      </dgm:t>
    </dgm:pt>
    <dgm:pt modelId="{B4745D77-AE1D-4A63-888A-6DB0CABB1703}">
      <dgm:prSet phldr="0" custT="1"/>
      <dgm:spPr/>
      <dgm:t>
        <a:bodyPr/>
        <a:lstStyle/>
        <a:p>
          <a:pPr rtl="0"/>
          <a:r>
            <a:rPr lang="es-ES" sz="2000" dirty="0">
              <a:latin typeface="Arial Rounded MT Bold" panose="020F0704030504030204" pitchFamily="34" charset="0"/>
            </a:rPr>
            <a:t>Profesores de apoyo </a:t>
          </a:r>
        </a:p>
      </dgm:t>
    </dgm:pt>
    <dgm:pt modelId="{24E3E16E-3254-41B2-8BED-897B5064E1FD}" type="parTrans" cxnId="{2A77E4D1-EBF8-4B95-977B-0BCA5EC502A8}">
      <dgm:prSet/>
      <dgm:spPr/>
      <dgm:t>
        <a:bodyPr/>
        <a:lstStyle/>
        <a:p>
          <a:endParaRPr lang="es-CO"/>
        </a:p>
      </dgm:t>
    </dgm:pt>
    <dgm:pt modelId="{3CC4A7F4-39ED-4C3F-A291-583FBCB567D9}" type="sibTrans" cxnId="{2A77E4D1-EBF8-4B95-977B-0BCA5EC502A8}">
      <dgm:prSet/>
      <dgm:spPr/>
      <dgm:t>
        <a:bodyPr/>
        <a:lstStyle/>
        <a:p>
          <a:endParaRPr lang="es-CO"/>
        </a:p>
      </dgm:t>
    </dgm:pt>
    <dgm:pt modelId="{E5B25208-3A80-46DB-9985-4BF81E7572CA}" type="pres">
      <dgm:prSet presAssocID="{F577C515-18A6-4771-A0E6-41EA19A55020}" presName="cycle" presStyleCnt="0">
        <dgm:presLayoutVars>
          <dgm:dir/>
          <dgm:resizeHandles val="exact"/>
        </dgm:presLayoutVars>
      </dgm:prSet>
      <dgm:spPr/>
    </dgm:pt>
    <dgm:pt modelId="{735F4B4B-C54B-44FF-BCFE-2B7D2DC4353C}" type="pres">
      <dgm:prSet presAssocID="{B4745D77-AE1D-4A63-888A-6DB0CABB1703}" presName="dummy" presStyleCnt="0"/>
      <dgm:spPr/>
    </dgm:pt>
    <dgm:pt modelId="{B3A6644E-78CF-4D05-B68A-F27A22229408}" type="pres">
      <dgm:prSet presAssocID="{B4745D77-AE1D-4A63-888A-6DB0CABB1703}" presName="node" presStyleLbl="revTx" presStyleIdx="0" presStyleCnt="4">
        <dgm:presLayoutVars>
          <dgm:bulletEnabled val="1"/>
        </dgm:presLayoutVars>
      </dgm:prSet>
      <dgm:spPr/>
    </dgm:pt>
    <dgm:pt modelId="{A9B06BC9-3348-4EE3-9D16-4E9C0B940688}" type="pres">
      <dgm:prSet presAssocID="{3CC4A7F4-39ED-4C3F-A291-583FBCB567D9}" presName="sibTrans" presStyleLbl="node1" presStyleIdx="0" presStyleCnt="4"/>
      <dgm:spPr/>
    </dgm:pt>
    <dgm:pt modelId="{A023B4F3-21C4-4FC9-B73E-187C75D5BDFB}" type="pres">
      <dgm:prSet presAssocID="{B20B262D-44B3-485B-A4D0-ABBC2AC9DC9D}" presName="dummy" presStyleCnt="0"/>
      <dgm:spPr/>
    </dgm:pt>
    <dgm:pt modelId="{16C7667D-A6CA-4108-9E16-D636B97FF05A}" type="pres">
      <dgm:prSet presAssocID="{B20B262D-44B3-485B-A4D0-ABBC2AC9DC9D}" presName="node" presStyleLbl="revTx" presStyleIdx="1" presStyleCnt="4">
        <dgm:presLayoutVars>
          <dgm:bulletEnabled val="1"/>
        </dgm:presLayoutVars>
      </dgm:prSet>
      <dgm:spPr/>
    </dgm:pt>
    <dgm:pt modelId="{2B6991C1-DFCA-4F98-B159-C39B71564658}" type="pres">
      <dgm:prSet presAssocID="{87F262E0-E402-4CBD-B245-A8B93A192358}" presName="sibTrans" presStyleLbl="node1" presStyleIdx="1" presStyleCnt="4"/>
      <dgm:spPr/>
    </dgm:pt>
    <dgm:pt modelId="{1A16340C-AA55-4801-8A78-27C313B0E209}" type="pres">
      <dgm:prSet presAssocID="{09563A88-1C5F-44A4-9723-D825E2FDC41B}" presName="dummy" presStyleCnt="0"/>
      <dgm:spPr/>
    </dgm:pt>
    <dgm:pt modelId="{2C03261E-185F-4AD1-B966-DACC7584051D}" type="pres">
      <dgm:prSet presAssocID="{09563A88-1C5F-44A4-9723-D825E2FDC41B}" presName="node" presStyleLbl="revTx" presStyleIdx="2" presStyleCnt="4">
        <dgm:presLayoutVars>
          <dgm:bulletEnabled val="1"/>
        </dgm:presLayoutVars>
      </dgm:prSet>
      <dgm:spPr/>
    </dgm:pt>
    <dgm:pt modelId="{89622AF4-5B01-4D5A-9218-947A076696B4}" type="pres">
      <dgm:prSet presAssocID="{7C7AEAB2-797E-4CE0-A5C0-3CFFA3B79006}" presName="sibTrans" presStyleLbl="node1" presStyleIdx="2" presStyleCnt="4"/>
      <dgm:spPr/>
    </dgm:pt>
    <dgm:pt modelId="{4B4F0C79-582B-4C78-9513-21CDB63586D0}" type="pres">
      <dgm:prSet presAssocID="{03125433-FAB3-4C30-B148-5964FD3FF536}" presName="dummy" presStyleCnt="0"/>
      <dgm:spPr/>
    </dgm:pt>
    <dgm:pt modelId="{15BC801A-06C7-41BA-8C5D-E454B90315BE}" type="pres">
      <dgm:prSet presAssocID="{03125433-FAB3-4C30-B148-5964FD3FF536}" presName="node" presStyleLbl="revTx" presStyleIdx="3" presStyleCnt="4" custScaleX="127134">
        <dgm:presLayoutVars>
          <dgm:bulletEnabled val="1"/>
        </dgm:presLayoutVars>
      </dgm:prSet>
      <dgm:spPr/>
    </dgm:pt>
    <dgm:pt modelId="{3BAF357A-804E-4BD9-BB9F-E9B0963FAD5D}" type="pres">
      <dgm:prSet presAssocID="{44761E15-FF2F-4B03-8225-E76A227D9EBB}" presName="sibTrans" presStyleLbl="node1" presStyleIdx="3" presStyleCnt="4"/>
      <dgm:spPr/>
    </dgm:pt>
  </dgm:ptLst>
  <dgm:cxnLst>
    <dgm:cxn modelId="{58F83B09-2E97-411D-AC6D-B225BFC20B8B}" type="presOf" srcId="{09563A88-1C5F-44A4-9723-D825E2FDC41B}" destId="{2C03261E-185F-4AD1-B966-DACC7584051D}" srcOrd="0" destOrd="0" presId="urn:microsoft.com/office/officeart/2005/8/layout/cycle1"/>
    <dgm:cxn modelId="{F4051C1A-D4DE-4D2E-925C-4BC1A941E093}" type="presOf" srcId="{87F262E0-E402-4CBD-B245-A8B93A192358}" destId="{2B6991C1-DFCA-4F98-B159-C39B71564658}" srcOrd="0" destOrd="0" presId="urn:microsoft.com/office/officeart/2005/8/layout/cycle1"/>
    <dgm:cxn modelId="{B90B5D32-DB7B-4452-9BAE-3D2D87578DDA}" type="presOf" srcId="{03125433-FAB3-4C30-B148-5964FD3FF536}" destId="{15BC801A-06C7-41BA-8C5D-E454B90315BE}" srcOrd="0" destOrd="0" presId="urn:microsoft.com/office/officeart/2005/8/layout/cycle1"/>
    <dgm:cxn modelId="{926C6236-BD25-4B4E-AF8E-5A889610E433}" srcId="{F577C515-18A6-4771-A0E6-41EA19A55020}" destId="{09563A88-1C5F-44A4-9723-D825E2FDC41B}" srcOrd="2" destOrd="0" parTransId="{D24773FF-5666-4995-9211-9780D435CABF}" sibTransId="{7C7AEAB2-797E-4CE0-A5C0-3CFFA3B79006}"/>
    <dgm:cxn modelId="{C767134E-3E63-4EE6-94B1-8A0C099ED2DA}" type="presOf" srcId="{F577C515-18A6-4771-A0E6-41EA19A55020}" destId="{E5B25208-3A80-46DB-9985-4BF81E7572CA}" srcOrd="0" destOrd="0" presId="urn:microsoft.com/office/officeart/2005/8/layout/cycle1"/>
    <dgm:cxn modelId="{AC8BCE99-A1F5-4736-817A-77FAEEA3ADE9}" srcId="{F577C515-18A6-4771-A0E6-41EA19A55020}" destId="{03125433-FAB3-4C30-B148-5964FD3FF536}" srcOrd="3" destOrd="0" parTransId="{9A16E4B3-FEFA-4B86-926F-4532083A890C}" sibTransId="{44761E15-FF2F-4B03-8225-E76A227D9EBB}"/>
    <dgm:cxn modelId="{98E0B0A5-D362-4C27-8D12-314596CB2E69}" type="presOf" srcId="{B4745D77-AE1D-4A63-888A-6DB0CABB1703}" destId="{B3A6644E-78CF-4D05-B68A-F27A22229408}" srcOrd="0" destOrd="0" presId="urn:microsoft.com/office/officeart/2005/8/layout/cycle1"/>
    <dgm:cxn modelId="{D57758B8-4016-4AD3-8F73-792DCA5920C0}" srcId="{F577C515-18A6-4771-A0E6-41EA19A55020}" destId="{B20B262D-44B3-485B-A4D0-ABBC2AC9DC9D}" srcOrd="1" destOrd="0" parTransId="{4365CE9C-B61E-4348-87BC-0CF43ECF2FE9}" sibTransId="{87F262E0-E402-4CBD-B245-A8B93A192358}"/>
    <dgm:cxn modelId="{90AFADB9-223E-4A75-A96A-87256F4A3827}" type="presOf" srcId="{44761E15-FF2F-4B03-8225-E76A227D9EBB}" destId="{3BAF357A-804E-4BD9-BB9F-E9B0963FAD5D}" srcOrd="0" destOrd="0" presId="urn:microsoft.com/office/officeart/2005/8/layout/cycle1"/>
    <dgm:cxn modelId="{F9EE54C6-1574-446E-B641-15DE91848F3A}" type="presOf" srcId="{3CC4A7F4-39ED-4C3F-A291-583FBCB567D9}" destId="{A9B06BC9-3348-4EE3-9D16-4E9C0B940688}" srcOrd="0" destOrd="0" presId="urn:microsoft.com/office/officeart/2005/8/layout/cycle1"/>
    <dgm:cxn modelId="{5B001AC8-BADE-45D1-A6D1-F8B1A88BCE92}" type="presOf" srcId="{B20B262D-44B3-485B-A4D0-ABBC2AC9DC9D}" destId="{16C7667D-A6CA-4108-9E16-D636B97FF05A}" srcOrd="0" destOrd="0" presId="urn:microsoft.com/office/officeart/2005/8/layout/cycle1"/>
    <dgm:cxn modelId="{2A77E4D1-EBF8-4B95-977B-0BCA5EC502A8}" srcId="{F577C515-18A6-4771-A0E6-41EA19A55020}" destId="{B4745D77-AE1D-4A63-888A-6DB0CABB1703}" srcOrd="0" destOrd="0" parTransId="{24E3E16E-3254-41B2-8BED-897B5064E1FD}" sibTransId="{3CC4A7F4-39ED-4C3F-A291-583FBCB567D9}"/>
    <dgm:cxn modelId="{3B1627DE-7DC5-4B30-90CC-60FA936F21EB}" type="presOf" srcId="{7C7AEAB2-797E-4CE0-A5C0-3CFFA3B79006}" destId="{89622AF4-5B01-4D5A-9218-947A076696B4}" srcOrd="0" destOrd="0" presId="urn:microsoft.com/office/officeart/2005/8/layout/cycle1"/>
    <dgm:cxn modelId="{61F30104-2CCC-4122-8179-C9DD0EBAAE8B}" type="presParOf" srcId="{E5B25208-3A80-46DB-9985-4BF81E7572CA}" destId="{735F4B4B-C54B-44FF-BCFE-2B7D2DC4353C}" srcOrd="0" destOrd="0" presId="urn:microsoft.com/office/officeart/2005/8/layout/cycle1"/>
    <dgm:cxn modelId="{608CF4C3-31CA-4EA4-ABA0-E85B52D79A35}" type="presParOf" srcId="{E5B25208-3A80-46DB-9985-4BF81E7572CA}" destId="{B3A6644E-78CF-4D05-B68A-F27A22229408}" srcOrd="1" destOrd="0" presId="urn:microsoft.com/office/officeart/2005/8/layout/cycle1"/>
    <dgm:cxn modelId="{D9FBF592-34CA-4794-81BB-6D052AF1E2D3}" type="presParOf" srcId="{E5B25208-3A80-46DB-9985-4BF81E7572CA}" destId="{A9B06BC9-3348-4EE3-9D16-4E9C0B940688}" srcOrd="2" destOrd="0" presId="urn:microsoft.com/office/officeart/2005/8/layout/cycle1"/>
    <dgm:cxn modelId="{2B20D190-AB63-4E41-B6C9-B966DE6235CB}" type="presParOf" srcId="{E5B25208-3A80-46DB-9985-4BF81E7572CA}" destId="{A023B4F3-21C4-4FC9-B73E-187C75D5BDFB}" srcOrd="3" destOrd="0" presId="urn:microsoft.com/office/officeart/2005/8/layout/cycle1"/>
    <dgm:cxn modelId="{3D40469A-34E4-43A7-B80F-D74BCD492CB6}" type="presParOf" srcId="{E5B25208-3A80-46DB-9985-4BF81E7572CA}" destId="{16C7667D-A6CA-4108-9E16-D636B97FF05A}" srcOrd="4" destOrd="0" presId="urn:microsoft.com/office/officeart/2005/8/layout/cycle1"/>
    <dgm:cxn modelId="{87D6FFC7-D290-49C7-934F-9B7BE00AE54E}" type="presParOf" srcId="{E5B25208-3A80-46DB-9985-4BF81E7572CA}" destId="{2B6991C1-DFCA-4F98-B159-C39B71564658}" srcOrd="5" destOrd="0" presId="urn:microsoft.com/office/officeart/2005/8/layout/cycle1"/>
    <dgm:cxn modelId="{63E4717D-4440-4E50-935B-69FAF809A4D1}" type="presParOf" srcId="{E5B25208-3A80-46DB-9985-4BF81E7572CA}" destId="{1A16340C-AA55-4801-8A78-27C313B0E209}" srcOrd="6" destOrd="0" presId="urn:microsoft.com/office/officeart/2005/8/layout/cycle1"/>
    <dgm:cxn modelId="{8E849A9E-4857-4BFE-93C3-AC706EFC1769}" type="presParOf" srcId="{E5B25208-3A80-46DB-9985-4BF81E7572CA}" destId="{2C03261E-185F-4AD1-B966-DACC7584051D}" srcOrd="7" destOrd="0" presId="urn:microsoft.com/office/officeart/2005/8/layout/cycle1"/>
    <dgm:cxn modelId="{D684570B-9FA0-4BA6-BE63-BD9CC56F5D05}" type="presParOf" srcId="{E5B25208-3A80-46DB-9985-4BF81E7572CA}" destId="{89622AF4-5B01-4D5A-9218-947A076696B4}" srcOrd="8" destOrd="0" presId="urn:microsoft.com/office/officeart/2005/8/layout/cycle1"/>
    <dgm:cxn modelId="{5B36BF13-54B8-4143-B195-8F1023A31718}" type="presParOf" srcId="{E5B25208-3A80-46DB-9985-4BF81E7572CA}" destId="{4B4F0C79-582B-4C78-9513-21CDB63586D0}" srcOrd="9" destOrd="0" presId="urn:microsoft.com/office/officeart/2005/8/layout/cycle1"/>
    <dgm:cxn modelId="{6A50F9DC-47CB-4785-86F9-B32D9D531727}" type="presParOf" srcId="{E5B25208-3A80-46DB-9985-4BF81E7572CA}" destId="{15BC801A-06C7-41BA-8C5D-E454B90315BE}" srcOrd="10" destOrd="0" presId="urn:microsoft.com/office/officeart/2005/8/layout/cycle1"/>
    <dgm:cxn modelId="{EED43380-84BC-4A85-B0CE-5D121ECDAB59}" type="presParOf" srcId="{E5B25208-3A80-46DB-9985-4BF81E7572CA}" destId="{3BAF357A-804E-4BD9-BB9F-E9B0963FAD5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8554F-4FA1-4034-A78E-81B2F6CC2CC6}">
      <dsp:nvSpPr>
        <dsp:cNvPr id="0" name=""/>
        <dsp:cNvSpPr/>
      </dsp:nvSpPr>
      <dsp:spPr>
        <a:xfrm>
          <a:off x="2025264" y="694525"/>
          <a:ext cx="434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062" y="4572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rgbClr val="44546A">
                <a:lumMod val="50000"/>
              </a:srgbClr>
            </a:solidFill>
            <a:highlight>
              <a:srgbClr val="F4742D"/>
            </a:highlight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230679" y="737919"/>
        <a:ext cx="23233" cy="4651"/>
      </dsp:txXfrm>
    </dsp:sp>
    <dsp:sp modelId="{61A89A0D-5F9D-4E54-B889-4F9067A55FA3}">
      <dsp:nvSpPr>
        <dsp:cNvPr id="0" name=""/>
        <dsp:cNvSpPr/>
      </dsp:nvSpPr>
      <dsp:spPr>
        <a:xfrm>
          <a:off x="6791" y="134163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Seminario de Pre-Prácticas </a:t>
          </a:r>
        </a:p>
      </dsp:txBody>
      <dsp:txXfrm>
        <a:off x="6791" y="134163"/>
        <a:ext cx="2020273" cy="1212163"/>
      </dsp:txXfrm>
    </dsp:sp>
    <dsp:sp modelId="{7B50112E-38BE-457F-A05A-2192BCC4791E}">
      <dsp:nvSpPr>
        <dsp:cNvPr id="0" name=""/>
        <dsp:cNvSpPr/>
      </dsp:nvSpPr>
      <dsp:spPr>
        <a:xfrm>
          <a:off x="4510200" y="694525"/>
          <a:ext cx="434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062" y="4572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 dirty="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715615" y="737919"/>
        <a:ext cx="23233" cy="4651"/>
      </dsp:txXfrm>
    </dsp:sp>
    <dsp:sp modelId="{CEE1A996-4A4D-44C3-AB5C-578FDAF488BF}">
      <dsp:nvSpPr>
        <dsp:cNvPr id="0" name=""/>
        <dsp:cNvSpPr/>
      </dsp:nvSpPr>
      <dsp:spPr>
        <a:xfrm>
          <a:off x="2491727" y="134163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Matrícula </a:t>
          </a:r>
        </a:p>
      </dsp:txBody>
      <dsp:txXfrm>
        <a:off x="2491727" y="134163"/>
        <a:ext cx="2020273" cy="1212163"/>
      </dsp:txXfrm>
    </dsp:sp>
    <dsp:sp modelId="{0CD4A03E-54C4-449A-B3B0-D9570607785B}">
      <dsp:nvSpPr>
        <dsp:cNvPr id="0" name=""/>
        <dsp:cNvSpPr/>
      </dsp:nvSpPr>
      <dsp:spPr>
        <a:xfrm>
          <a:off x="6995136" y="694525"/>
          <a:ext cx="434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062" y="4572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200551" y="737919"/>
        <a:ext cx="23233" cy="4651"/>
      </dsp:txXfrm>
    </dsp:sp>
    <dsp:sp modelId="{EDA091D2-7BAF-4BD4-8641-37933D805C5B}">
      <dsp:nvSpPr>
        <dsp:cNvPr id="0" name=""/>
        <dsp:cNvSpPr/>
      </dsp:nvSpPr>
      <dsp:spPr>
        <a:xfrm>
          <a:off x="4976663" y="134163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Solicitud de estudiantes por parte de los centros de práctica</a:t>
          </a:r>
          <a:endParaRPr lang="es-CO" sz="1900" b="0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sp:txBody>
      <dsp:txXfrm>
        <a:off x="4976663" y="134163"/>
        <a:ext cx="2020273" cy="1212163"/>
      </dsp:txXfrm>
    </dsp:sp>
    <dsp:sp modelId="{6B50EC36-0C53-49BE-8CDF-A269DD757502}">
      <dsp:nvSpPr>
        <dsp:cNvPr id="0" name=""/>
        <dsp:cNvSpPr/>
      </dsp:nvSpPr>
      <dsp:spPr>
        <a:xfrm>
          <a:off x="1016928" y="1344527"/>
          <a:ext cx="7509506" cy="434062"/>
        </a:xfrm>
        <a:custGeom>
          <a:avLst/>
          <a:gdLst/>
          <a:ahLst/>
          <a:cxnLst/>
          <a:rect l="0" t="0" r="0" b="0"/>
          <a:pathLst>
            <a:path>
              <a:moveTo>
                <a:pt x="7509506" y="0"/>
              </a:moveTo>
              <a:lnTo>
                <a:pt x="7509506" y="234131"/>
              </a:lnTo>
              <a:lnTo>
                <a:pt x="0" y="234131"/>
              </a:lnTo>
              <a:lnTo>
                <a:pt x="0" y="434062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583584" y="1559233"/>
        <a:ext cx="376193" cy="4651"/>
      </dsp:txXfrm>
    </dsp:sp>
    <dsp:sp modelId="{7D79AAAE-A10F-4CB5-BC56-4132552ABFB1}">
      <dsp:nvSpPr>
        <dsp:cNvPr id="0" name=""/>
        <dsp:cNvSpPr/>
      </dsp:nvSpPr>
      <dsp:spPr>
        <a:xfrm>
          <a:off x="7461599" y="134163"/>
          <a:ext cx="2129670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Preinscripción en el sitio web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  <a:hlinkClick xmlns:r="http://schemas.openxmlformats.org/officeDocument/2006/relationships" r:id="rId1"/>
            </a:rPr>
            <a:t>https://forms.office.com/pages/responsepage.aspx?id=SASBalt-A0qAiOJ9S6KfRtHoQIGpd1dBkYt4JcHusLJUMDVRUkNJVkdNSU5KR1RVRVE0Q0NaVjFNUy4u&amp;origin=lprLink&amp;route=shorturl</a:t>
          </a:r>
          <a:r>
            <a:rPr lang="es-CO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</a:p>
      </dsp:txBody>
      <dsp:txXfrm>
        <a:off x="7461599" y="134163"/>
        <a:ext cx="2129670" cy="1212163"/>
      </dsp:txXfrm>
    </dsp:sp>
    <dsp:sp modelId="{31C95192-D693-43B0-82C7-2F708EBCFAF9}">
      <dsp:nvSpPr>
        <dsp:cNvPr id="0" name=""/>
        <dsp:cNvSpPr/>
      </dsp:nvSpPr>
      <dsp:spPr>
        <a:xfrm>
          <a:off x="2025264" y="2371352"/>
          <a:ext cx="434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062" y="4572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230679" y="2414746"/>
        <a:ext cx="23233" cy="4651"/>
      </dsp:txXfrm>
    </dsp:sp>
    <dsp:sp modelId="{C0AD607F-B432-406A-BAAB-5FD4B8427F71}">
      <dsp:nvSpPr>
        <dsp:cNvPr id="0" name=""/>
        <dsp:cNvSpPr/>
      </dsp:nvSpPr>
      <dsp:spPr>
        <a:xfrm>
          <a:off x="6791" y="1810990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Afiliación ARL en el sitio web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  <a:hlinkClick xmlns:r="http://schemas.openxmlformats.org/officeDocument/2006/relationships" r:id="rId2"/>
            </a:rPr>
            <a:t>https://usbmedellin-my.sharepoint.com/personal/practicas_educacion_usbmed_edu_co/_layouts/15/onedrive.aspx?id=%2Fpersonal%2Fpracticas%5Feducacion%5Fusbmed%5Fedu%5Fco%2FDocuments%2FDocumentos%2FPr%C3%A1cticas%202025%2D01%2FARL%2D2025%2D01&amp;ga=1</a:t>
          </a:r>
          <a:r>
            <a:rPr lang="es-CO" sz="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</a:p>
      </dsp:txBody>
      <dsp:txXfrm>
        <a:off x="6791" y="1810990"/>
        <a:ext cx="2020273" cy="1212163"/>
      </dsp:txXfrm>
    </dsp:sp>
    <dsp:sp modelId="{CFD31B28-0392-43E5-AC2B-911891020835}">
      <dsp:nvSpPr>
        <dsp:cNvPr id="0" name=""/>
        <dsp:cNvSpPr/>
      </dsp:nvSpPr>
      <dsp:spPr>
        <a:xfrm>
          <a:off x="4510200" y="2371352"/>
          <a:ext cx="434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062" y="4572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715615" y="2414746"/>
        <a:ext cx="23233" cy="4651"/>
      </dsp:txXfrm>
    </dsp:sp>
    <dsp:sp modelId="{51CC80C4-6026-4E65-AC28-2D1BED2AC0AC}">
      <dsp:nvSpPr>
        <dsp:cNvPr id="0" name=""/>
        <dsp:cNvSpPr/>
      </dsp:nvSpPr>
      <dsp:spPr>
        <a:xfrm>
          <a:off x="2491727" y="1810990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Asignación de centro de práctica</a:t>
          </a:r>
        </a:p>
      </dsp:txBody>
      <dsp:txXfrm>
        <a:off x="2491727" y="1810990"/>
        <a:ext cx="2020273" cy="1212163"/>
      </dsp:txXfrm>
    </dsp:sp>
    <dsp:sp modelId="{96D5DDE8-8827-4883-A84D-3C1EFF09AA7B}">
      <dsp:nvSpPr>
        <dsp:cNvPr id="0" name=""/>
        <dsp:cNvSpPr/>
      </dsp:nvSpPr>
      <dsp:spPr>
        <a:xfrm>
          <a:off x="6995136" y="2371352"/>
          <a:ext cx="434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062" y="4572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200551" y="2414746"/>
        <a:ext cx="23233" cy="4651"/>
      </dsp:txXfrm>
    </dsp:sp>
    <dsp:sp modelId="{108FA208-316C-42FA-8BF8-A974EEA3704B}">
      <dsp:nvSpPr>
        <dsp:cNvPr id="0" name=""/>
        <dsp:cNvSpPr/>
      </dsp:nvSpPr>
      <dsp:spPr>
        <a:xfrm>
          <a:off x="4976663" y="1810990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Inducción del centro de práctica al estudiante</a:t>
          </a:r>
        </a:p>
      </dsp:txBody>
      <dsp:txXfrm>
        <a:off x="4976663" y="1810990"/>
        <a:ext cx="2020273" cy="1212163"/>
      </dsp:txXfrm>
    </dsp:sp>
    <dsp:sp modelId="{5BA5EBFF-E2BD-4399-81CC-892BFF820F3E}">
      <dsp:nvSpPr>
        <dsp:cNvPr id="0" name=""/>
        <dsp:cNvSpPr/>
      </dsp:nvSpPr>
      <dsp:spPr>
        <a:xfrm>
          <a:off x="1016928" y="3021353"/>
          <a:ext cx="7454807" cy="434062"/>
        </a:xfrm>
        <a:custGeom>
          <a:avLst/>
          <a:gdLst/>
          <a:ahLst/>
          <a:cxnLst/>
          <a:rect l="0" t="0" r="0" b="0"/>
          <a:pathLst>
            <a:path>
              <a:moveTo>
                <a:pt x="7454807" y="0"/>
              </a:moveTo>
              <a:lnTo>
                <a:pt x="7454807" y="234131"/>
              </a:lnTo>
              <a:lnTo>
                <a:pt x="0" y="234131"/>
              </a:lnTo>
              <a:lnTo>
                <a:pt x="0" y="434062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557600" y="3236059"/>
        <a:ext cx="373463" cy="4651"/>
      </dsp:txXfrm>
    </dsp:sp>
    <dsp:sp modelId="{088B4C7C-177C-4223-8AD9-61F521025CE9}">
      <dsp:nvSpPr>
        <dsp:cNvPr id="0" name=""/>
        <dsp:cNvSpPr/>
      </dsp:nvSpPr>
      <dsp:spPr>
        <a:xfrm>
          <a:off x="7461599" y="1810990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Formulación del proyecto pedagógico</a:t>
          </a:r>
        </a:p>
      </dsp:txBody>
      <dsp:txXfrm>
        <a:off x="7461599" y="1810990"/>
        <a:ext cx="2020273" cy="1212163"/>
      </dsp:txXfrm>
    </dsp:sp>
    <dsp:sp modelId="{904863D3-ABE2-48D0-9960-EC5E7AEAD4A3}">
      <dsp:nvSpPr>
        <dsp:cNvPr id="0" name=""/>
        <dsp:cNvSpPr/>
      </dsp:nvSpPr>
      <dsp:spPr>
        <a:xfrm>
          <a:off x="2025264" y="4048178"/>
          <a:ext cx="434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062" y="4572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230679" y="4091573"/>
        <a:ext cx="23233" cy="4651"/>
      </dsp:txXfrm>
    </dsp:sp>
    <dsp:sp modelId="{AC8C7CE5-C40A-40C9-BBE0-F86C9AD54839}">
      <dsp:nvSpPr>
        <dsp:cNvPr id="0" name=""/>
        <dsp:cNvSpPr/>
      </dsp:nvSpPr>
      <dsp:spPr>
        <a:xfrm>
          <a:off x="6791" y="3487816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Aplicación y seguimiento al proyecto pedagógico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791" y="3487816"/>
        <a:ext cx="2020273" cy="1212163"/>
      </dsp:txXfrm>
    </dsp:sp>
    <dsp:sp modelId="{1CA0F68C-3DFF-43CA-A826-D293A84CC3F3}">
      <dsp:nvSpPr>
        <dsp:cNvPr id="0" name=""/>
        <dsp:cNvSpPr/>
      </dsp:nvSpPr>
      <dsp:spPr>
        <a:xfrm>
          <a:off x="4510200" y="4048178"/>
          <a:ext cx="434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062" y="4572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rgbClr val="44546A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715615" y="4091573"/>
        <a:ext cx="23233" cy="4651"/>
      </dsp:txXfrm>
    </dsp:sp>
    <dsp:sp modelId="{1313B177-8C36-40DD-8D24-1C567B3B251C}">
      <dsp:nvSpPr>
        <dsp:cNvPr id="0" name=""/>
        <dsp:cNvSpPr/>
      </dsp:nvSpPr>
      <dsp:spPr>
        <a:xfrm>
          <a:off x="2491727" y="3487816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Socialización del proyecto</a:t>
          </a:r>
        </a:p>
      </dsp:txBody>
      <dsp:txXfrm>
        <a:off x="2491727" y="3487816"/>
        <a:ext cx="2020273" cy="1212163"/>
      </dsp:txXfrm>
    </dsp:sp>
    <dsp:sp modelId="{A34F24B8-B22A-46B3-8B9D-70584FDD3EAB}">
      <dsp:nvSpPr>
        <dsp:cNvPr id="0" name=""/>
        <dsp:cNvSpPr/>
      </dsp:nvSpPr>
      <dsp:spPr>
        <a:xfrm>
          <a:off x="4976663" y="3487816"/>
          <a:ext cx="2020273" cy="12121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Informe final de las prácticas</a:t>
          </a:r>
        </a:p>
      </dsp:txBody>
      <dsp:txXfrm>
        <a:off x="4976663" y="3487816"/>
        <a:ext cx="2020273" cy="1212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F146D-50D8-4C69-A046-ABF0D6062796}">
      <dsp:nvSpPr>
        <dsp:cNvPr id="0" name=""/>
        <dsp:cNvSpPr/>
      </dsp:nvSpPr>
      <dsp:spPr>
        <a:xfrm rot="5400000">
          <a:off x="4542764" y="-1483686"/>
          <a:ext cx="1240366" cy="4386832"/>
        </a:xfrm>
        <a:prstGeom prst="round2SameRect">
          <a:avLst/>
        </a:prstGeom>
        <a:noFill/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Lectura de la realidad.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Problemática a abordar que abarque todas las actividades del estudiante.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Justificación.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Referente teórico conceptual.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Metodología.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Cronograma.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Bibliografía.</a:t>
          </a:r>
        </a:p>
      </dsp:txBody>
      <dsp:txXfrm rot="-5400000">
        <a:off x="2969531" y="150097"/>
        <a:ext cx="4326282" cy="1119266"/>
      </dsp:txXfrm>
    </dsp:sp>
    <dsp:sp modelId="{10437EBF-CC98-47EE-A102-9D0852CF9450}">
      <dsp:nvSpPr>
        <dsp:cNvPr id="0" name=""/>
        <dsp:cNvSpPr/>
      </dsp:nvSpPr>
      <dsp:spPr>
        <a:xfrm>
          <a:off x="1006163" y="609"/>
          <a:ext cx="1963367" cy="1418240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accent2"/>
              </a:solidFill>
              <a:latin typeface="Arial Rounded MT Bold" panose="020F0704030504030204" pitchFamily="34" charset="0"/>
            </a:rPr>
            <a:t>Formulación del proyecto</a:t>
          </a:r>
        </a:p>
      </dsp:txBody>
      <dsp:txXfrm>
        <a:off x="1075396" y="69842"/>
        <a:ext cx="1824901" cy="1279774"/>
      </dsp:txXfrm>
    </dsp:sp>
    <dsp:sp modelId="{21DDEFDF-CB66-423F-A4EF-0FC35A768366}">
      <dsp:nvSpPr>
        <dsp:cNvPr id="0" name=""/>
        <dsp:cNvSpPr/>
      </dsp:nvSpPr>
      <dsp:spPr>
        <a:xfrm rot="5400000">
          <a:off x="4582172" y="-49832"/>
          <a:ext cx="1148618" cy="4503361"/>
        </a:xfrm>
        <a:prstGeom prst="round2SameRect">
          <a:avLst/>
        </a:prstGeom>
        <a:noFill/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Metodología.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Definición de las actividades.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Descripción de las actividades.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Fechas de ejecución.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Diario de campo / Diario pedagógico.</a:t>
          </a:r>
        </a:p>
      </dsp:txBody>
      <dsp:txXfrm rot="-5400000">
        <a:off x="2904801" y="1683610"/>
        <a:ext cx="4447290" cy="1036476"/>
      </dsp:txXfrm>
    </dsp:sp>
    <dsp:sp modelId="{24F00DF6-70C5-4BAC-B31B-BBF4025FD7C6}">
      <dsp:nvSpPr>
        <dsp:cNvPr id="0" name=""/>
        <dsp:cNvSpPr/>
      </dsp:nvSpPr>
      <dsp:spPr>
        <a:xfrm>
          <a:off x="1006163" y="1483643"/>
          <a:ext cx="1898637" cy="1436408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accent2"/>
              </a:solidFill>
              <a:latin typeface="Arial Rounded MT Bold" panose="020F0704030504030204" pitchFamily="34" charset="0"/>
            </a:rPr>
            <a:t>Ejecución del proyecto</a:t>
          </a:r>
        </a:p>
      </dsp:txBody>
      <dsp:txXfrm>
        <a:off x="1076283" y="1553763"/>
        <a:ext cx="1758397" cy="1296168"/>
      </dsp:txXfrm>
    </dsp:sp>
    <dsp:sp modelId="{F664457E-8170-4DB6-AEF3-76FE99CDAD0D}">
      <dsp:nvSpPr>
        <dsp:cNvPr id="0" name=""/>
        <dsp:cNvSpPr/>
      </dsp:nvSpPr>
      <dsp:spPr>
        <a:xfrm rot="5400000">
          <a:off x="4590825" y="1300320"/>
          <a:ext cx="1036697" cy="4488214"/>
        </a:xfrm>
        <a:prstGeom prst="round2SameRect">
          <a:avLst/>
        </a:prstGeom>
        <a:noFill/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Aporte al proceso personal y profesional.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Acciones realizadas según las planeadas.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Acciones que no se realizaron y argumentos.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Evaluación de centro de prácticas.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Evaluación del estudiante.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Propuesta de mejoramiento del proyecto.</a:t>
          </a:r>
        </a:p>
      </dsp:txBody>
      <dsp:txXfrm rot="-5400000">
        <a:off x="2865067" y="3076686"/>
        <a:ext cx="4437607" cy="935483"/>
      </dsp:txXfrm>
    </dsp:sp>
    <dsp:sp modelId="{84618D8A-678E-4A44-9DCF-EA2FB19436CA}">
      <dsp:nvSpPr>
        <dsp:cNvPr id="0" name=""/>
        <dsp:cNvSpPr/>
      </dsp:nvSpPr>
      <dsp:spPr>
        <a:xfrm>
          <a:off x="1006163" y="2968207"/>
          <a:ext cx="1849997" cy="1165130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accent2"/>
              </a:solidFill>
              <a:latin typeface="Arial Rounded MT Bold" panose="020F0704030504030204" pitchFamily="34" charset="0"/>
            </a:rPr>
            <a:t>Informe final</a:t>
          </a:r>
        </a:p>
      </dsp:txBody>
      <dsp:txXfrm>
        <a:off x="1063040" y="3025084"/>
        <a:ext cx="1736243" cy="1051376"/>
      </dsp:txXfrm>
    </dsp:sp>
    <dsp:sp modelId="{10D4FF82-D5EC-433D-A98C-66D239E3679E}">
      <dsp:nvSpPr>
        <dsp:cNvPr id="0" name=""/>
        <dsp:cNvSpPr/>
      </dsp:nvSpPr>
      <dsp:spPr>
        <a:xfrm rot="5400000">
          <a:off x="4523288" y="2578315"/>
          <a:ext cx="1036697" cy="4479275"/>
        </a:xfrm>
        <a:prstGeom prst="round2SameRect">
          <a:avLst/>
        </a:prstGeom>
        <a:noFill/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Ponencia según criterios de divulgación de las prácticas.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Socialización en el Foro.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Entrega de informes al centro de prácticas.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Entrega de informes al asesor.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0" kern="1200" dirty="0">
              <a:latin typeface="Arial Rounded MT Bold" panose="020F0704030504030204" pitchFamily="34" charset="0"/>
            </a:rPr>
            <a:t>Entrega de informes a la  coordinación del centro de prácticas.</a:t>
          </a:r>
        </a:p>
      </dsp:txBody>
      <dsp:txXfrm rot="-5400000">
        <a:off x="2802000" y="4350211"/>
        <a:ext cx="4428668" cy="935483"/>
      </dsp:txXfrm>
    </dsp:sp>
    <dsp:sp modelId="{8664D874-232E-47E3-B31F-E069DC441E47}">
      <dsp:nvSpPr>
        <dsp:cNvPr id="0" name=""/>
        <dsp:cNvSpPr/>
      </dsp:nvSpPr>
      <dsp:spPr>
        <a:xfrm>
          <a:off x="970567" y="4148707"/>
          <a:ext cx="1795835" cy="1206365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accent2"/>
              </a:solidFill>
              <a:latin typeface="Arial Rounded MT Bold" panose="020F0704030504030204" pitchFamily="34" charset="0"/>
            </a:rPr>
            <a:t>Divulgación del proyecto pedagógico</a:t>
          </a:r>
        </a:p>
      </dsp:txBody>
      <dsp:txXfrm>
        <a:off x="1029457" y="4207597"/>
        <a:ext cx="1678055" cy="1088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E0D16-4924-496F-9E6F-F4384CFC2AF2}">
      <dsp:nvSpPr>
        <dsp:cNvPr id="0" name=""/>
        <dsp:cNvSpPr/>
      </dsp:nvSpPr>
      <dsp:spPr>
        <a:xfrm>
          <a:off x="1531311" y="0"/>
          <a:ext cx="4209431" cy="4209431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6E309-FA00-4EA5-BF20-BB289D39AF40}">
      <dsp:nvSpPr>
        <dsp:cNvPr id="0" name=""/>
        <dsp:cNvSpPr/>
      </dsp:nvSpPr>
      <dsp:spPr>
        <a:xfrm>
          <a:off x="2554663" y="421121"/>
          <a:ext cx="2736130" cy="33256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Acompañar </a:t>
          </a:r>
        </a:p>
      </dsp:txBody>
      <dsp:txXfrm>
        <a:off x="2570897" y="437355"/>
        <a:ext cx="2703662" cy="300093"/>
      </dsp:txXfrm>
    </dsp:sp>
    <dsp:sp modelId="{76DFBA1E-BBF8-4BC9-84EB-2DEC651D7303}">
      <dsp:nvSpPr>
        <dsp:cNvPr id="0" name=""/>
        <dsp:cNvSpPr/>
      </dsp:nvSpPr>
      <dsp:spPr>
        <a:xfrm>
          <a:off x="2554663" y="798432"/>
          <a:ext cx="2736130" cy="33256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Orientar</a:t>
          </a:r>
        </a:p>
      </dsp:txBody>
      <dsp:txXfrm>
        <a:off x="2570897" y="814666"/>
        <a:ext cx="2703662" cy="300093"/>
      </dsp:txXfrm>
    </dsp:sp>
    <dsp:sp modelId="{6D3F4202-9256-47B6-A5E9-F745624EA3E6}">
      <dsp:nvSpPr>
        <dsp:cNvPr id="0" name=""/>
        <dsp:cNvSpPr/>
      </dsp:nvSpPr>
      <dsp:spPr>
        <a:xfrm>
          <a:off x="2554663" y="1169386"/>
          <a:ext cx="2736130" cy="33256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Evaluar</a:t>
          </a:r>
        </a:p>
      </dsp:txBody>
      <dsp:txXfrm>
        <a:off x="2570897" y="1185620"/>
        <a:ext cx="2703662" cy="300093"/>
      </dsp:txXfrm>
    </dsp:sp>
    <dsp:sp modelId="{35507142-0853-46D9-A677-FB6732E7A1CF}">
      <dsp:nvSpPr>
        <dsp:cNvPr id="0" name=""/>
        <dsp:cNvSpPr/>
      </dsp:nvSpPr>
      <dsp:spPr>
        <a:xfrm>
          <a:off x="2554663" y="1543517"/>
          <a:ext cx="2736130" cy="33256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2000" kern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700" kern="12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Provocar y mantener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sp:txBody>
      <dsp:txXfrm>
        <a:off x="2570897" y="1559751"/>
        <a:ext cx="2703662" cy="300093"/>
      </dsp:txXfrm>
    </dsp:sp>
    <dsp:sp modelId="{243B92B5-7C63-42BF-9B13-EE9A91039AEE}">
      <dsp:nvSpPr>
        <dsp:cNvPr id="0" name=""/>
        <dsp:cNvSpPr/>
      </dsp:nvSpPr>
      <dsp:spPr>
        <a:xfrm>
          <a:off x="2554663" y="1917649"/>
          <a:ext cx="2736130" cy="33256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2000" kern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kern="12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Mediar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sp:txBody>
      <dsp:txXfrm>
        <a:off x="2570897" y="1933883"/>
        <a:ext cx="2703662" cy="300093"/>
      </dsp:txXfrm>
    </dsp:sp>
    <dsp:sp modelId="{5FFEDDEE-1A08-4044-B44A-6B76B81A9D1C}">
      <dsp:nvSpPr>
        <dsp:cNvPr id="0" name=""/>
        <dsp:cNvSpPr/>
      </dsp:nvSpPr>
      <dsp:spPr>
        <a:xfrm>
          <a:off x="2554663" y="2291781"/>
          <a:ext cx="2736130" cy="33256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Promover</a:t>
          </a:r>
        </a:p>
      </dsp:txBody>
      <dsp:txXfrm>
        <a:off x="2570897" y="2308015"/>
        <a:ext cx="2703662" cy="300093"/>
      </dsp:txXfrm>
    </dsp:sp>
    <dsp:sp modelId="{4B9EF744-B6C5-4373-B334-B8759868D2F1}">
      <dsp:nvSpPr>
        <dsp:cNvPr id="0" name=""/>
        <dsp:cNvSpPr/>
      </dsp:nvSpPr>
      <dsp:spPr>
        <a:xfrm>
          <a:off x="2554663" y="2665913"/>
          <a:ext cx="2736130" cy="33256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Sugerir</a:t>
          </a:r>
        </a:p>
      </dsp:txBody>
      <dsp:txXfrm>
        <a:off x="2570897" y="2682147"/>
        <a:ext cx="2703662" cy="300093"/>
      </dsp:txXfrm>
    </dsp:sp>
    <dsp:sp modelId="{C8F87FC3-7E57-486E-8337-252CF38C58C5}">
      <dsp:nvSpPr>
        <dsp:cNvPr id="0" name=""/>
        <dsp:cNvSpPr/>
      </dsp:nvSpPr>
      <dsp:spPr>
        <a:xfrm>
          <a:off x="2554663" y="3040044"/>
          <a:ext cx="2736130" cy="33256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Reflexionar </a:t>
          </a:r>
        </a:p>
      </dsp:txBody>
      <dsp:txXfrm>
        <a:off x="2570897" y="3056278"/>
        <a:ext cx="2703662" cy="300093"/>
      </dsp:txXfrm>
    </dsp:sp>
    <dsp:sp modelId="{D2D53B2A-CE9D-4F42-8912-70E01E90AAA1}">
      <dsp:nvSpPr>
        <dsp:cNvPr id="0" name=""/>
        <dsp:cNvSpPr/>
      </dsp:nvSpPr>
      <dsp:spPr>
        <a:xfrm>
          <a:off x="2554663" y="3414176"/>
          <a:ext cx="2736130" cy="33256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Evidenciar </a:t>
          </a:r>
        </a:p>
      </dsp:txBody>
      <dsp:txXfrm>
        <a:off x="2570897" y="3430410"/>
        <a:ext cx="2703662" cy="300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6644E-78CF-4D05-B68A-F27A22229408}">
      <dsp:nvSpPr>
        <dsp:cNvPr id="0" name=""/>
        <dsp:cNvSpPr/>
      </dsp:nvSpPr>
      <dsp:spPr>
        <a:xfrm>
          <a:off x="4412742" y="99828"/>
          <a:ext cx="1604256" cy="16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 Rounded MT Bold" panose="020F0704030504030204" pitchFamily="34" charset="0"/>
            </a:rPr>
            <a:t>Profesores de apoyo </a:t>
          </a:r>
        </a:p>
      </dsp:txBody>
      <dsp:txXfrm>
        <a:off x="4412742" y="99828"/>
        <a:ext cx="1604256" cy="1604256"/>
      </dsp:txXfrm>
    </dsp:sp>
    <dsp:sp modelId="{A9B06BC9-3348-4EE3-9D16-4E9C0B940688}">
      <dsp:nvSpPr>
        <dsp:cNvPr id="0" name=""/>
        <dsp:cNvSpPr/>
      </dsp:nvSpPr>
      <dsp:spPr>
        <a:xfrm>
          <a:off x="1589008" y="-896"/>
          <a:ext cx="4528715" cy="4528715"/>
        </a:xfrm>
        <a:prstGeom prst="circularArrow">
          <a:avLst>
            <a:gd name="adj1" fmla="val 6908"/>
            <a:gd name="adj2" fmla="val 465800"/>
            <a:gd name="adj3" fmla="val 547531"/>
            <a:gd name="adj4" fmla="val 20586669"/>
            <a:gd name="adj5" fmla="val 805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7667D-A6CA-4108-9E16-D636B97FF05A}">
      <dsp:nvSpPr>
        <dsp:cNvPr id="0" name=""/>
        <dsp:cNvSpPr/>
      </dsp:nvSpPr>
      <dsp:spPr>
        <a:xfrm>
          <a:off x="4412742" y="2822837"/>
          <a:ext cx="1604256" cy="16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 Rounded MT Bold" panose="020F0704030504030204" pitchFamily="34" charset="0"/>
            </a:rPr>
            <a:t>Asesores de prácticas </a:t>
          </a:r>
        </a:p>
      </dsp:txBody>
      <dsp:txXfrm>
        <a:off x="4412742" y="2822837"/>
        <a:ext cx="1604256" cy="1604256"/>
      </dsp:txXfrm>
    </dsp:sp>
    <dsp:sp modelId="{2B6991C1-DFCA-4F98-B159-C39B71564658}">
      <dsp:nvSpPr>
        <dsp:cNvPr id="0" name=""/>
        <dsp:cNvSpPr/>
      </dsp:nvSpPr>
      <dsp:spPr>
        <a:xfrm>
          <a:off x="1589008" y="-896"/>
          <a:ext cx="4528715" cy="4528715"/>
        </a:xfrm>
        <a:prstGeom prst="circularArrow">
          <a:avLst>
            <a:gd name="adj1" fmla="val 6908"/>
            <a:gd name="adj2" fmla="val 465800"/>
            <a:gd name="adj3" fmla="val 5947531"/>
            <a:gd name="adj4" fmla="val 4386669"/>
            <a:gd name="adj5" fmla="val 8059"/>
          </a:avLst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261E-185F-4AD1-B966-DACC7584051D}">
      <dsp:nvSpPr>
        <dsp:cNvPr id="0" name=""/>
        <dsp:cNvSpPr/>
      </dsp:nvSpPr>
      <dsp:spPr>
        <a:xfrm>
          <a:off x="1689732" y="2822837"/>
          <a:ext cx="1604256" cy="16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 Rounded MT Bold" panose="020F0704030504030204" pitchFamily="34" charset="0"/>
            </a:rPr>
            <a:t>Directores de programa</a:t>
          </a:r>
        </a:p>
      </dsp:txBody>
      <dsp:txXfrm>
        <a:off x="1689732" y="2822837"/>
        <a:ext cx="1604256" cy="1604256"/>
      </dsp:txXfrm>
    </dsp:sp>
    <dsp:sp modelId="{89622AF4-5B01-4D5A-9218-947A076696B4}">
      <dsp:nvSpPr>
        <dsp:cNvPr id="0" name=""/>
        <dsp:cNvSpPr/>
      </dsp:nvSpPr>
      <dsp:spPr>
        <a:xfrm>
          <a:off x="1589008" y="-896"/>
          <a:ext cx="4528715" cy="4528715"/>
        </a:xfrm>
        <a:prstGeom prst="circularArrow">
          <a:avLst>
            <a:gd name="adj1" fmla="val 6908"/>
            <a:gd name="adj2" fmla="val 465800"/>
            <a:gd name="adj3" fmla="val 11347531"/>
            <a:gd name="adj4" fmla="val 9786669"/>
            <a:gd name="adj5" fmla="val 8059"/>
          </a:avLst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C801A-06C7-41BA-8C5D-E454B90315BE}">
      <dsp:nvSpPr>
        <dsp:cNvPr id="0" name=""/>
        <dsp:cNvSpPr/>
      </dsp:nvSpPr>
      <dsp:spPr>
        <a:xfrm>
          <a:off x="1472083" y="99828"/>
          <a:ext cx="2039556" cy="16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 Rounded MT Bold" panose="020F0704030504030204" pitchFamily="34" charset="0"/>
            </a:rPr>
            <a:t>Coordinadora de prácticas </a:t>
          </a:r>
        </a:p>
      </dsp:txBody>
      <dsp:txXfrm>
        <a:off x="1472083" y="99828"/>
        <a:ext cx="2039556" cy="1604256"/>
      </dsp:txXfrm>
    </dsp:sp>
    <dsp:sp modelId="{3BAF357A-804E-4BD9-BB9F-E9B0963FAD5D}">
      <dsp:nvSpPr>
        <dsp:cNvPr id="0" name=""/>
        <dsp:cNvSpPr/>
      </dsp:nvSpPr>
      <dsp:spPr>
        <a:xfrm>
          <a:off x="1589008" y="-896"/>
          <a:ext cx="4528715" cy="4528715"/>
        </a:xfrm>
        <a:prstGeom prst="circularArrow">
          <a:avLst>
            <a:gd name="adj1" fmla="val 6908"/>
            <a:gd name="adj2" fmla="val 465800"/>
            <a:gd name="adj3" fmla="val 16747531"/>
            <a:gd name="adj4" fmla="val 15586626"/>
            <a:gd name="adj5" fmla="val 8059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A841-8117-45AB-8A10-73C70BCB06CC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8A5B-7BCA-48C9-99C0-BB864472D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74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8A5B-7BCA-48C9-99C0-BB864472D337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195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1E678-C0D3-BAD5-689B-D543494BC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931626-2B19-F465-EA89-DCBD4DE64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1B94E-110B-1E32-2843-4A4C3BED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2193C6-9B8A-F5E9-7728-AEDC8103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21A225-92A8-7F0A-2B54-290FBB57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35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39ACD-67EE-4041-BDEF-9F1E737D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AF1CC-3140-3438-951E-7705AF77F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C9B69-4887-3931-3C2B-2B37B86A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FF5BB-7D09-27AE-1269-8D675E8B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740E3-6CDA-9D29-870E-2657F4FD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595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847994-9A1A-511D-49A8-D1267DD17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64D414-2C25-37C7-0ECD-2D5CCC324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73A4EB-9035-4BBE-C415-425747B9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B667E-6B65-8962-4958-9AB77B02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1B69F-2D8A-47C5-2D54-A02EB619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26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F7852-34B3-8763-B48D-B088BFF6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FEFEBE-6D29-504D-B0E6-6DD3F8A72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74495-A4A3-77CE-EA5B-447C3957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2424A-7ADA-125B-13B1-009FFC8A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D65742-1251-16CA-F40D-E6DC0BDE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969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7F112-FCE3-FF3D-1220-1D92DFB8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F4414-759F-8648-D512-06AAC06B4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3962D-642D-CF3F-0E94-62B154FC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660450-AD8C-FE16-F2BF-2DF3EDAE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EC053-4202-889B-0EA5-8A29352A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35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FE529-B329-EE3F-180C-F2ACDFF0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2BC6A-FAAF-DE4E-021D-AD459F3FA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C2AC48-6222-FCCD-3974-46C3CB601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9B065-6350-FB4E-214D-4DC882BF7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E3D3C3-6C04-277D-E776-FCFD8B2F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3836DA-FA85-9BB7-9AA4-CBF29064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06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0174A-496A-CEEF-6453-D4AF74CB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D86F32-5AA1-9983-82A6-03907A2A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A8C735-23AD-BF23-06DF-265FC60F1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C6786E-4D14-D1B0-A5A8-49A24A78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E6B850-4146-5DFB-ED11-9626EA9A2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939161-F697-0BB6-049A-AD65640B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360165-AE78-64BC-A4E4-B3EDDB4B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C4C57E-F31A-FBA2-B212-B01CF0C5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750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9D185-E274-4D36-805C-8DF38B81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92EEE-1458-685B-7861-AC90596E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0491A7-2B95-7A9C-9D66-81A17856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91CB69-0FB8-970C-51E1-EE54D3A7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2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3296EB-0E67-F0CC-D26B-98A7D829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319D54-C189-A093-BF90-1D35C6DF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98965-CA11-E751-57D9-D7DF1826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88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9DD74-321F-B648-A60E-27EFD04E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9EC67-60B0-CFF3-012F-586A7B86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150834-5119-B6D8-6A51-41703B80C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36CA6F-7909-2601-6634-C3FD485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BBFFA-338C-0319-DD19-043AF2FF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0DCB2E-F24E-9A93-8349-54E71CF1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599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040ED-E080-6F50-865C-73781593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77C3A7-C9C3-2F87-9AC0-0FBD2B4C8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8BA4F-F8E8-80A3-49C3-EB762056C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10CD02-8984-1363-6E55-51395808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ECF9E8-7E1F-0F79-E523-9C96BADB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F72836-A87E-F984-5ADA-02C320DB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674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C0BAF5-E3DD-A660-D5AB-3DF12209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67620-779D-A31B-AEA4-17DA8A8A1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9A68E-0B52-C5ED-A10C-173B1E484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D29D6-D42E-4E74-BC0A-43B9701E22DF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6822B-C166-AD74-7CFC-664C13F0F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3817A-499E-4686-9F47-B79DA1B65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F71937-26BF-4014-B0E1-03A1B04078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46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acticas.educacion@usbmed.edu.c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racticas.educacion@usbmed.edu.co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acticaseducacion.wixsite.com/usbm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42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505935-1AEB-4C29-A5CE-DA82F7B42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31" y="119575"/>
            <a:ext cx="4964137" cy="66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9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B1C0D-8A9A-838E-1190-CB1DCC117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CA56D5-3EC3-4620-B552-5E8B6A5AD39F}"/>
              </a:ext>
            </a:extLst>
          </p:cNvPr>
          <p:cNvSpPr/>
          <p:nvPr/>
        </p:nvSpPr>
        <p:spPr>
          <a:xfrm>
            <a:off x="272693" y="191645"/>
            <a:ext cx="81859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5000" b="1" dirty="0">
                <a:solidFill>
                  <a:srgbClr val="E1392E"/>
                </a:solidFill>
                <a:latin typeface="Mazzard H"/>
              </a:rPr>
              <a:t>Modalidades en la Tecnología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7CBDBF-EB2D-41BB-8045-E88B1AE8A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04" y="1895621"/>
            <a:ext cx="7633192" cy="30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4EC422-231A-4E50-9CD9-19258D76E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95" y="111369"/>
            <a:ext cx="5308209" cy="66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2016B2-AB43-4BA9-8F74-A040F5204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63" y="128953"/>
            <a:ext cx="5280074" cy="66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4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A1D92F-4D56-4DE0-8C1B-F5BE15794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91" y="127488"/>
            <a:ext cx="5282418" cy="6603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8F1B2F-97D3-4BBC-954F-7F9BC6804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8"/>
          <a:stretch/>
        </p:blipFill>
        <p:spPr>
          <a:xfrm>
            <a:off x="5781823" y="5247249"/>
            <a:ext cx="2363372" cy="6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7124D-61DD-1129-1163-8EAA2F33F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6426C-A2FB-4562-BD62-517057BAA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83" y="1673631"/>
            <a:ext cx="9484233" cy="351073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564974F-A4E4-41CA-9133-55348A5F314F}"/>
              </a:ext>
            </a:extLst>
          </p:cNvPr>
          <p:cNvSpPr/>
          <p:nvPr/>
        </p:nvSpPr>
        <p:spPr>
          <a:xfrm>
            <a:off x="2009334" y="137552"/>
            <a:ext cx="8173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E1392E"/>
                </a:solidFill>
                <a:latin typeface="Mazzard H"/>
              </a:rPr>
              <a:t>Dedicación de tiempo en las prácticas Licenciaturas</a:t>
            </a:r>
            <a:endParaRPr lang="es-ES" sz="4000" b="1" dirty="0">
              <a:solidFill>
                <a:srgbClr val="E1392E"/>
              </a:solidFill>
              <a:latin typeface="Mazzard H"/>
            </a:endParaRPr>
          </a:p>
        </p:txBody>
      </p:sp>
    </p:spTree>
    <p:extLst>
      <p:ext uri="{BB962C8B-B14F-4D97-AF65-F5344CB8AC3E}">
        <p14:creationId xmlns:p14="http://schemas.microsoft.com/office/powerpoint/2010/main" val="312369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8A9C4-1F2F-734E-6EE5-D44983562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3C54F41-7BA2-4DD2-8B6E-294FAA1BC7E9}"/>
              </a:ext>
            </a:extLst>
          </p:cNvPr>
          <p:cNvSpPr/>
          <p:nvPr/>
        </p:nvSpPr>
        <p:spPr>
          <a:xfrm>
            <a:off x="1416147" y="151619"/>
            <a:ext cx="9359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E1392E"/>
                </a:solidFill>
                <a:latin typeface="Mazzard H"/>
              </a:rPr>
              <a:t>Dedicación de tiempo en la práctica Tecnología en Entrenamiento Deportivo</a:t>
            </a:r>
            <a:endParaRPr lang="es-CO" sz="4000" dirty="0">
              <a:solidFill>
                <a:srgbClr val="E1392E"/>
              </a:solidFill>
              <a:latin typeface="Mazzard H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749ACB-6E56-43B7-B05F-36D67DE76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98" y="1823524"/>
            <a:ext cx="9386803" cy="32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2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ACD5B-3DBA-AE36-47E5-3DCCD28B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D737A0-2D94-4CB8-ABA7-2F0D4A3F1F43}"/>
              </a:ext>
            </a:extLst>
          </p:cNvPr>
          <p:cNvSpPr/>
          <p:nvPr/>
        </p:nvSpPr>
        <p:spPr>
          <a:xfrm>
            <a:off x="2548597" y="250093"/>
            <a:ext cx="7094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E1392E"/>
                </a:solidFill>
                <a:latin typeface="Mazzard H"/>
              </a:rPr>
              <a:t>¿Puedo realizar las prácticas en mi sitio de trabajo?</a:t>
            </a:r>
            <a:endParaRPr lang="es-ES" sz="4000" dirty="0">
              <a:solidFill>
                <a:srgbClr val="E1392E"/>
              </a:solidFill>
              <a:latin typeface="Mazzard H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F9C899E-5A53-4B70-BD56-C889FF300138}"/>
              </a:ext>
            </a:extLst>
          </p:cNvPr>
          <p:cNvSpPr/>
          <p:nvPr/>
        </p:nvSpPr>
        <p:spPr>
          <a:xfrm>
            <a:off x="2548597" y="1843950"/>
            <a:ext cx="70948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Rounded MT Bold" panose="020F0704030504030204" pitchFamily="34" charset="0"/>
                <a:ea typeface="Calibri"/>
                <a:cs typeface="Calibri"/>
              </a:rPr>
              <a:t>Siempre y cuando usted esté laborando en su área de formación, si puedes hacer las prácticas en tu sitio de trabajo.</a:t>
            </a:r>
          </a:p>
          <a:p>
            <a:pPr algn="just"/>
            <a:endParaRPr lang="es-ES" sz="2000" dirty="0">
              <a:latin typeface="Arial Rounded MT Bold" panose="020F0704030504030204" pitchFamily="34" charset="0"/>
              <a:ea typeface="Calibri"/>
              <a:cs typeface="Calibri"/>
            </a:endParaRPr>
          </a:p>
          <a:p>
            <a:pPr algn="just"/>
            <a:r>
              <a:rPr lang="es-ES" sz="20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Calibri"/>
              </a:rPr>
              <a:t>Se requiere: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rial Rounded MT Bold" panose="020F0704030504030204" pitchFamily="34" charset="0"/>
                <a:ea typeface="Calibri"/>
                <a:cs typeface="Calibri"/>
              </a:rPr>
              <a:t>Carta de la institución firmada por su representante legal donde lo autorizan a realizar las prácticas allí. </a:t>
            </a:r>
          </a:p>
          <a:p>
            <a:pPr algn="just"/>
            <a:endParaRPr lang="es-ES" sz="2000" dirty="0">
              <a:latin typeface="Arial Rounded MT Bold" panose="020F0704030504030204" pitchFamily="34" charset="0"/>
              <a:ea typeface="Calibri"/>
              <a:cs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rial Rounded MT Bold" panose="020F0704030504030204" pitchFamily="34" charset="0"/>
                <a:ea typeface="Calibri"/>
                <a:cs typeface="Calibri"/>
              </a:rPr>
              <a:t>Y en todo caso hacer el proceso de inscripción a las prácticas.</a:t>
            </a:r>
            <a:endParaRPr lang="es-CO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9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6E524-D517-672B-8C59-C05ECB3B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42E59D0F-1A0C-461B-8EE3-39738135D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005879"/>
              </p:ext>
            </p:extLst>
          </p:nvPr>
        </p:nvGraphicFramePr>
        <p:xfrm>
          <a:off x="1296969" y="1011928"/>
          <a:ext cx="9598062" cy="483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FDF9327-22F3-43E4-9391-C53C622884D0}"/>
              </a:ext>
            </a:extLst>
          </p:cNvPr>
          <p:cNvSpPr/>
          <p:nvPr/>
        </p:nvSpPr>
        <p:spPr>
          <a:xfrm>
            <a:off x="585813" y="150154"/>
            <a:ext cx="142231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000" b="1" dirty="0">
                <a:solidFill>
                  <a:srgbClr val="E1392E"/>
                </a:solidFill>
                <a:latin typeface="Mazzard H"/>
              </a:rPr>
              <a:t>Ruta</a:t>
            </a:r>
          </a:p>
        </p:txBody>
      </p:sp>
    </p:spTree>
    <p:extLst>
      <p:ext uri="{BB962C8B-B14F-4D97-AF65-F5344CB8AC3E}">
        <p14:creationId xmlns:p14="http://schemas.microsoft.com/office/powerpoint/2010/main" val="2572080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0FE48197-E5B1-4829-BF69-0E21079C9DCA}"/>
              </a:ext>
            </a:extLst>
          </p:cNvPr>
          <p:cNvSpPr/>
          <p:nvPr/>
        </p:nvSpPr>
        <p:spPr>
          <a:xfrm>
            <a:off x="5800579" y="950113"/>
            <a:ext cx="4999712" cy="1473345"/>
          </a:xfrm>
          <a:prstGeom prst="wedgeRoundRectCallout">
            <a:avLst/>
          </a:prstGeom>
          <a:solidFill>
            <a:srgbClr val="1FE9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rgbClr val="FFFF00"/>
                </a:solidFill>
                <a:latin typeface="Arial Rounded MT Bold" panose="020F0704030504030204" pitchFamily="34" charset="0"/>
                <a:ea typeface="Calibri"/>
                <a:cs typeface="Calibri"/>
              </a:rPr>
              <a:t>¿Tengo que actualizar cada semestre la hoja de vida y la vuelvo a enviar? </a:t>
            </a:r>
            <a:endParaRPr lang="es-ES" sz="25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A013066-2C23-4B78-998E-2E5BF8953ABF}"/>
              </a:ext>
            </a:extLst>
          </p:cNvPr>
          <p:cNvSpPr/>
          <p:nvPr/>
        </p:nvSpPr>
        <p:spPr>
          <a:xfrm>
            <a:off x="970796" y="2662136"/>
            <a:ext cx="8381160" cy="15337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rgbClr val="FF00FF"/>
                </a:solidFill>
                <a:latin typeface="Arial Rounded MT Bold" panose="020F0704030504030204" pitchFamily="34" charset="0"/>
                <a:ea typeface="Calibri"/>
                <a:cs typeface="Calibri"/>
              </a:rPr>
              <a:t>No es necesario, sin embargo, cada semestre vas logrando más aprendizajes que podrían alimentar tu currículo y sería importante a la hora de una entrevista para prácticas.</a:t>
            </a:r>
          </a:p>
        </p:txBody>
      </p:sp>
      <p:sp>
        <p:nvSpPr>
          <p:cNvPr id="7" name="Onda 6">
            <a:extLst>
              <a:ext uri="{FF2B5EF4-FFF2-40B4-BE49-F238E27FC236}">
                <a16:creationId xmlns:a16="http://schemas.microsoft.com/office/drawing/2014/main" id="{B5EC0895-E70A-41E8-9B3B-552C9ACEBCD6}"/>
              </a:ext>
            </a:extLst>
          </p:cNvPr>
          <p:cNvSpPr/>
          <p:nvPr/>
        </p:nvSpPr>
        <p:spPr>
          <a:xfrm>
            <a:off x="3069420" y="4434542"/>
            <a:ext cx="7730871" cy="1307290"/>
          </a:xfrm>
          <a:prstGeom prst="wav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FF00"/>
                </a:solidFill>
                <a:latin typeface="Arial Rounded MT Bold" panose="020F0704030504030204" pitchFamily="34" charset="0"/>
                <a:ea typeface="Calibri"/>
                <a:cs typeface="Calibri"/>
              </a:rPr>
              <a:t>Se recomienda actualizarla y enviarla nuevamente al correo: </a:t>
            </a:r>
            <a:r>
              <a:rPr lang="es-ES" sz="20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practicas.educacion@usbmed.edu.co</a:t>
            </a:r>
            <a:r>
              <a:rPr lang="es-ES" sz="20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Calibri"/>
              </a:rPr>
              <a:t>  </a:t>
            </a:r>
            <a:endParaRPr lang="es-ES" sz="2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667D685-61AF-42A5-B9FC-C2C5C4CA4D1E}"/>
              </a:ext>
            </a:extLst>
          </p:cNvPr>
          <p:cNvSpPr/>
          <p:nvPr/>
        </p:nvSpPr>
        <p:spPr>
          <a:xfrm>
            <a:off x="281544" y="331338"/>
            <a:ext cx="47638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000" b="1" dirty="0">
                <a:solidFill>
                  <a:srgbClr val="E1392E"/>
                </a:solidFill>
                <a:latin typeface="Mazzard H"/>
              </a:rPr>
              <a:t>Pregunta técnica</a:t>
            </a:r>
          </a:p>
        </p:txBody>
      </p:sp>
    </p:spTree>
    <p:extLst>
      <p:ext uri="{BB962C8B-B14F-4D97-AF65-F5344CB8AC3E}">
        <p14:creationId xmlns:p14="http://schemas.microsoft.com/office/powerpoint/2010/main" val="257611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D099DC-F362-43EA-8D3E-7851EA2DE5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2653" y="531661"/>
            <a:ext cx="517222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5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BIENVENIDOS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4EC4F43-D61A-40CD-A226-1E546ADE922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7098" y="2487716"/>
            <a:ext cx="10557803" cy="18825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PRÁCTICAS</a:t>
            </a:r>
          </a:p>
          <a:p>
            <a:pPr algn="ctr"/>
            <a:r>
              <a:rPr lang="es-MX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FACULTAD DE EDUCACIÓN</a:t>
            </a:r>
          </a:p>
        </p:txBody>
      </p:sp>
    </p:spTree>
    <p:extLst>
      <p:ext uri="{BB962C8B-B14F-4D97-AF65-F5344CB8AC3E}">
        <p14:creationId xmlns:p14="http://schemas.microsoft.com/office/powerpoint/2010/main" val="226597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44EC4F43-D61A-40CD-A226-1E546ADE922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7098" y="2487716"/>
            <a:ext cx="10557803" cy="18825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b="1" dirty="0">
                <a:solidFill>
                  <a:srgbClr val="660033"/>
                </a:solidFill>
                <a:latin typeface="Arial Rounded MT Bold" panose="020F0704030504030204" pitchFamily="34" charset="0"/>
              </a:rPr>
              <a:t>Diligenciamiento</a:t>
            </a:r>
          </a:p>
          <a:p>
            <a:r>
              <a:rPr lang="es-ES" sz="6000" b="1" dirty="0">
                <a:solidFill>
                  <a:srgbClr val="660033"/>
                </a:solidFill>
                <a:latin typeface="Arial Rounded MT Bold" panose="020F0704030504030204" pitchFamily="34" charset="0"/>
              </a:rPr>
              <a:t>Hoja de Vida de Prácticas </a:t>
            </a:r>
          </a:p>
        </p:txBody>
      </p:sp>
    </p:spTree>
    <p:extLst>
      <p:ext uri="{BB962C8B-B14F-4D97-AF65-F5344CB8AC3E}">
        <p14:creationId xmlns:p14="http://schemas.microsoft.com/office/powerpoint/2010/main" val="1087312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A7F5C4-34B3-4642-ABB8-8B1805FFBA37}"/>
              </a:ext>
            </a:extLst>
          </p:cNvPr>
          <p:cNvSpPr/>
          <p:nvPr/>
        </p:nvSpPr>
        <p:spPr>
          <a:xfrm>
            <a:off x="5213637" y="0"/>
            <a:ext cx="5927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srgbClr val="E1392E"/>
                </a:solidFill>
                <a:latin typeface="Mazzard H"/>
              </a:rPr>
              <a:t>Proyecto pedagógico y Practica</a:t>
            </a:r>
          </a:p>
        </p:txBody>
      </p:sp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304DD0B4-7A1F-4C26-910C-4D47BAA8C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101458"/>
              </p:ext>
            </p:extLst>
          </p:nvPr>
        </p:nvGraphicFramePr>
        <p:xfrm>
          <a:off x="-573222" y="561429"/>
          <a:ext cx="8414326" cy="5421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Rectángulo redondeado">
            <a:extLst>
              <a:ext uri="{FF2B5EF4-FFF2-40B4-BE49-F238E27FC236}">
                <a16:creationId xmlns:a16="http://schemas.microsoft.com/office/drawing/2014/main" id="{60B3E1F1-314E-4D99-A476-9FC3904B2229}"/>
              </a:ext>
            </a:extLst>
          </p:cNvPr>
          <p:cNvSpPr/>
          <p:nvPr/>
        </p:nvSpPr>
        <p:spPr>
          <a:xfrm>
            <a:off x="7095516" y="1309346"/>
            <a:ext cx="3131128" cy="2119654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¿Qué voy a hacer?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¿Para qué?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¿Cómo?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¿Cuándo? </a:t>
            </a:r>
          </a:p>
          <a:p>
            <a:pPr algn="ctr" defTabSz="914400"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¿Dónde?</a:t>
            </a:r>
            <a:r>
              <a:rPr lang="es-CO" sz="2000" kern="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 defTabSz="914400">
              <a:defRPr/>
            </a:pPr>
            <a:r>
              <a:rPr lang="es-CO" sz="2000" kern="0" dirty="0">
                <a:solidFill>
                  <a:prstClr val="black"/>
                </a:solidFill>
                <a:latin typeface="Arial Rounded MT Bold" panose="020F0704030504030204" pitchFamily="34" charset="0"/>
              </a:rPr>
              <a:t>¿Soporte conceptual?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22683ED6-B98E-49EE-8BE9-BDB818CDFBCD}"/>
              </a:ext>
            </a:extLst>
          </p:cNvPr>
          <p:cNvSpPr/>
          <p:nvPr/>
        </p:nvSpPr>
        <p:spPr>
          <a:xfrm>
            <a:off x="9238215" y="3638700"/>
            <a:ext cx="2455159" cy="118693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Sistematización de la experiencia</a:t>
            </a:r>
          </a:p>
        </p:txBody>
      </p:sp>
      <p:sp>
        <p:nvSpPr>
          <p:cNvPr id="8" name="6 Rectángulo redondeado">
            <a:extLst>
              <a:ext uri="{FF2B5EF4-FFF2-40B4-BE49-F238E27FC236}">
                <a16:creationId xmlns:a16="http://schemas.microsoft.com/office/drawing/2014/main" id="{1BA96B44-3EE3-4AFF-90FC-E833929EF95F}"/>
              </a:ext>
            </a:extLst>
          </p:cNvPr>
          <p:cNvSpPr/>
          <p:nvPr/>
        </p:nvSpPr>
        <p:spPr>
          <a:xfrm>
            <a:off x="7095516" y="4825638"/>
            <a:ext cx="1857656" cy="109925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Transformación 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kern="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aprendizaje</a:t>
            </a:r>
            <a:endParaRPr kumimoji="0" lang="es-CO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1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2E89C6-B2EC-4816-A864-932FE46B599C}"/>
              </a:ext>
            </a:extLst>
          </p:cNvPr>
          <p:cNvSpPr/>
          <p:nvPr/>
        </p:nvSpPr>
        <p:spPr>
          <a:xfrm>
            <a:off x="347978" y="219780"/>
            <a:ext cx="92102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000" b="1" dirty="0">
                <a:solidFill>
                  <a:srgbClr val="E1392E"/>
                </a:solidFill>
                <a:latin typeface="Mazzard H"/>
              </a:rPr>
              <a:t>Responsabilidades del practicante</a:t>
            </a:r>
          </a:p>
        </p:txBody>
      </p:sp>
      <p:sp>
        <p:nvSpPr>
          <p:cNvPr id="4" name="2 Redondear rectángulo de esquina diagonal">
            <a:extLst>
              <a:ext uri="{FF2B5EF4-FFF2-40B4-BE49-F238E27FC236}">
                <a16:creationId xmlns:a16="http://schemas.microsoft.com/office/drawing/2014/main" id="{04BFCC32-D144-46C3-858F-12D43F953747}"/>
              </a:ext>
            </a:extLst>
          </p:cNvPr>
          <p:cNvSpPr/>
          <p:nvPr/>
        </p:nvSpPr>
        <p:spPr>
          <a:xfrm>
            <a:off x="685133" y="1081554"/>
            <a:ext cx="7167103" cy="1238349"/>
          </a:xfrm>
          <a:prstGeom prst="round2Diag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Acordes a la formación de maestros: Pedagogía-formación y educación</a:t>
            </a:r>
          </a:p>
        </p:txBody>
      </p:sp>
      <p:sp>
        <p:nvSpPr>
          <p:cNvPr id="6" name="3 Redondear rectángulo de esquina diagonal">
            <a:extLst>
              <a:ext uri="{FF2B5EF4-FFF2-40B4-BE49-F238E27FC236}">
                <a16:creationId xmlns:a16="http://schemas.microsoft.com/office/drawing/2014/main" id="{9439C020-AE84-4A05-AF81-8D17B98979A0}"/>
              </a:ext>
            </a:extLst>
          </p:cNvPr>
          <p:cNvSpPr/>
          <p:nvPr/>
        </p:nvSpPr>
        <p:spPr>
          <a:xfrm>
            <a:off x="685133" y="2935830"/>
            <a:ext cx="7167103" cy="1131255"/>
          </a:xfrm>
          <a:prstGeom prst="round2Diag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Acordes al programa en el cual se inscribe el estudiante</a:t>
            </a:r>
          </a:p>
        </p:txBody>
      </p:sp>
      <p:sp>
        <p:nvSpPr>
          <p:cNvPr id="7" name="4 Redondear rectángulo de esquina diagonal">
            <a:extLst>
              <a:ext uri="{FF2B5EF4-FFF2-40B4-BE49-F238E27FC236}">
                <a16:creationId xmlns:a16="http://schemas.microsoft.com/office/drawing/2014/main" id="{D9A46D28-BBFD-4FC3-BFB0-99B6DCE0FFFD}"/>
              </a:ext>
            </a:extLst>
          </p:cNvPr>
          <p:cNvSpPr/>
          <p:nvPr/>
        </p:nvSpPr>
        <p:spPr>
          <a:xfrm>
            <a:off x="686650" y="4683012"/>
            <a:ext cx="7167102" cy="938689"/>
          </a:xfrm>
          <a:prstGeom prst="round2Diag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Acordes a la modalidad</a:t>
            </a:r>
          </a:p>
        </p:txBody>
      </p:sp>
      <p:sp>
        <p:nvSpPr>
          <p:cNvPr id="8" name="6 Elipse">
            <a:extLst>
              <a:ext uri="{FF2B5EF4-FFF2-40B4-BE49-F238E27FC236}">
                <a16:creationId xmlns:a16="http://schemas.microsoft.com/office/drawing/2014/main" id="{AA9CF15E-EB3F-469D-9706-7D705867FBB9}"/>
              </a:ext>
            </a:extLst>
          </p:cNvPr>
          <p:cNvSpPr/>
          <p:nvPr/>
        </p:nvSpPr>
        <p:spPr>
          <a:xfrm rot="5400000">
            <a:off x="8911313" y="732948"/>
            <a:ext cx="1627773" cy="356333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Necesidades</a:t>
            </a:r>
          </a:p>
        </p:txBody>
      </p:sp>
      <p:sp>
        <p:nvSpPr>
          <p:cNvPr id="9" name="8 Elipse">
            <a:extLst>
              <a:ext uri="{FF2B5EF4-FFF2-40B4-BE49-F238E27FC236}">
                <a16:creationId xmlns:a16="http://schemas.microsoft.com/office/drawing/2014/main" id="{3D48B213-C0B7-456B-95DB-A6B0E9362EDF}"/>
              </a:ext>
            </a:extLst>
          </p:cNvPr>
          <p:cNvSpPr/>
          <p:nvPr/>
        </p:nvSpPr>
        <p:spPr>
          <a:xfrm rot="5400000">
            <a:off x="8993306" y="2479725"/>
            <a:ext cx="1648548" cy="3748097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Potencialidades</a:t>
            </a:r>
          </a:p>
        </p:txBody>
      </p:sp>
    </p:spTree>
    <p:extLst>
      <p:ext uri="{BB962C8B-B14F-4D97-AF65-F5344CB8AC3E}">
        <p14:creationId xmlns:p14="http://schemas.microsoft.com/office/powerpoint/2010/main" val="3877739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D91DF21-17DF-4587-A825-017984BF089C}"/>
              </a:ext>
            </a:extLst>
          </p:cNvPr>
          <p:cNvSpPr/>
          <p:nvPr/>
        </p:nvSpPr>
        <p:spPr>
          <a:xfrm>
            <a:off x="405053" y="453068"/>
            <a:ext cx="92102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MX" sz="5000" b="1" dirty="0">
                <a:solidFill>
                  <a:srgbClr val="E1392E"/>
                </a:solidFill>
                <a:latin typeface="Mazzard H"/>
              </a:rPr>
              <a:t>Responsabilidades del practicante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9BC5D94-2EE8-47CD-9E1F-B7EA60C8FD7F}"/>
              </a:ext>
            </a:extLst>
          </p:cNvPr>
          <p:cNvSpPr/>
          <p:nvPr/>
        </p:nvSpPr>
        <p:spPr>
          <a:xfrm>
            <a:off x="254183" y="2064344"/>
            <a:ext cx="11683633" cy="2729311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s-ES" sz="3500" b="1" dirty="0">
                <a:solidFill>
                  <a:srgbClr val="660033"/>
                </a:solidFill>
                <a:latin typeface="Arial Rounded MT Bold" panose="020F0704030504030204" pitchFamily="34" charset="0"/>
                <a:ea typeface="Calibri"/>
                <a:cs typeface="Calibri"/>
              </a:rPr>
              <a:t>Diálogo constante con el Cooperador y Asesor. </a:t>
            </a:r>
          </a:p>
          <a:p>
            <a:pPr algn="ctr"/>
            <a:endParaRPr lang="es-ES" sz="3500" b="1" dirty="0">
              <a:solidFill>
                <a:srgbClr val="660033"/>
              </a:solidFill>
              <a:latin typeface="Arial Rounded MT Bold" panose="020F0704030504030204" pitchFamily="34" charset="0"/>
              <a:ea typeface="Calibri"/>
              <a:cs typeface="Calibri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s-ES" sz="3500" b="1" dirty="0">
                <a:solidFill>
                  <a:srgbClr val="660033"/>
                </a:solidFill>
                <a:latin typeface="Arial Rounded MT Bold" panose="020F0704030504030204" pitchFamily="34" charset="0"/>
                <a:ea typeface="Calibri"/>
                <a:cs typeface="Calibri"/>
              </a:rPr>
              <a:t>No faltar a las asesorías ni al centro de prácticas. </a:t>
            </a:r>
          </a:p>
        </p:txBody>
      </p:sp>
    </p:spTree>
    <p:extLst>
      <p:ext uri="{BB962C8B-B14F-4D97-AF65-F5344CB8AC3E}">
        <p14:creationId xmlns:p14="http://schemas.microsoft.com/office/powerpoint/2010/main" val="3071992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D1F99D-54A7-4DEA-B291-C9FF314A5223}"/>
              </a:ext>
            </a:extLst>
          </p:cNvPr>
          <p:cNvSpPr/>
          <p:nvPr/>
        </p:nvSpPr>
        <p:spPr>
          <a:xfrm>
            <a:off x="224032" y="219780"/>
            <a:ext cx="9746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E1392E"/>
                </a:solidFill>
                <a:latin typeface="Mazzard H"/>
              </a:rPr>
              <a:t>Responsabilidades y compromisos del asesor</a:t>
            </a:r>
          </a:p>
        </p:txBody>
      </p:sp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id="{BEDB113B-6A49-4472-832B-F9F2E2BC2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063346"/>
              </p:ext>
            </p:extLst>
          </p:nvPr>
        </p:nvGraphicFramePr>
        <p:xfrm>
          <a:off x="-915524" y="1324284"/>
          <a:ext cx="5740742" cy="420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: esquinas redondeadas 4">
            <a:extLst>
              <a:ext uri="{FF2B5EF4-FFF2-40B4-BE49-F238E27FC236}">
                <a16:creationId xmlns:a16="http://schemas.microsoft.com/office/drawing/2014/main" id="{F2614463-D643-4849-8DEC-58D2586F2D40}"/>
              </a:ext>
            </a:extLst>
          </p:cNvPr>
          <p:cNvSpPr txBox="1"/>
          <p:nvPr/>
        </p:nvSpPr>
        <p:spPr>
          <a:xfrm rot="20000394">
            <a:off x="6426067" y="2142567"/>
            <a:ext cx="2603570" cy="24330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3000" b="1" dirty="0">
                <a:solidFill>
                  <a:srgbClr val="E1392E"/>
                </a:solidFill>
                <a:latin typeface="Mazzard H"/>
              </a:rPr>
              <a:t>Competencias: </a:t>
            </a:r>
            <a:r>
              <a:rPr lang="es-CO" sz="3000" b="1" kern="1200" dirty="0">
                <a:solidFill>
                  <a:srgbClr val="E1392E"/>
                </a:solidFill>
                <a:latin typeface="Mazzard H"/>
              </a:rPr>
              <a:t> </a:t>
            </a:r>
          </a:p>
        </p:txBody>
      </p:sp>
      <p:sp>
        <p:nvSpPr>
          <p:cNvPr id="8" name="8 Recortar rectángulo de esquina diagonal">
            <a:extLst>
              <a:ext uri="{FF2B5EF4-FFF2-40B4-BE49-F238E27FC236}">
                <a16:creationId xmlns:a16="http://schemas.microsoft.com/office/drawing/2014/main" id="{D94F0C5B-ED51-45D0-A6FC-A3668F8617E2}"/>
              </a:ext>
            </a:extLst>
          </p:cNvPr>
          <p:cNvSpPr/>
          <p:nvPr/>
        </p:nvSpPr>
        <p:spPr>
          <a:xfrm>
            <a:off x="7943559" y="3179209"/>
            <a:ext cx="2686387" cy="56790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Liderazgo</a:t>
            </a:r>
          </a:p>
        </p:txBody>
      </p:sp>
      <p:sp>
        <p:nvSpPr>
          <p:cNvPr id="9" name="9 Recortar rectángulo de esquina diagonal">
            <a:extLst>
              <a:ext uri="{FF2B5EF4-FFF2-40B4-BE49-F238E27FC236}">
                <a16:creationId xmlns:a16="http://schemas.microsoft.com/office/drawing/2014/main" id="{19432BD1-5677-44AE-80C6-BB59734F482C}"/>
              </a:ext>
            </a:extLst>
          </p:cNvPr>
          <p:cNvSpPr/>
          <p:nvPr/>
        </p:nvSpPr>
        <p:spPr>
          <a:xfrm>
            <a:off x="7943558" y="3928672"/>
            <a:ext cx="2686388" cy="56790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Cognitivas</a:t>
            </a:r>
            <a:r>
              <a:rPr lang="es-CO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" name="13 Recortar rectángulo de esquina diagonal">
            <a:extLst>
              <a:ext uri="{FF2B5EF4-FFF2-40B4-BE49-F238E27FC236}">
                <a16:creationId xmlns:a16="http://schemas.microsoft.com/office/drawing/2014/main" id="{423911CA-AC8A-48E0-A97C-4021EAFF631E}"/>
              </a:ext>
            </a:extLst>
          </p:cNvPr>
          <p:cNvSpPr/>
          <p:nvPr/>
        </p:nvSpPr>
        <p:spPr>
          <a:xfrm>
            <a:off x="7943560" y="2354999"/>
            <a:ext cx="2686388" cy="650309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Investigativas-científicas</a:t>
            </a:r>
          </a:p>
        </p:txBody>
      </p:sp>
    </p:spTree>
    <p:extLst>
      <p:ext uri="{BB962C8B-B14F-4D97-AF65-F5344CB8AC3E}">
        <p14:creationId xmlns:p14="http://schemas.microsoft.com/office/powerpoint/2010/main" val="2674378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B1C0D-8A9A-838E-1190-CB1DCC117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CA56D5-3EC3-4620-B552-5E8B6A5AD39F}"/>
              </a:ext>
            </a:extLst>
          </p:cNvPr>
          <p:cNvSpPr/>
          <p:nvPr/>
        </p:nvSpPr>
        <p:spPr>
          <a:xfrm>
            <a:off x="274305" y="247916"/>
            <a:ext cx="85484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000" b="1" dirty="0">
                <a:solidFill>
                  <a:srgbClr val="E1392E"/>
                </a:solidFill>
                <a:latin typeface="Mazzard H"/>
              </a:rPr>
              <a:t>Equipo que apoya tus prácticas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22A5F8C-58EF-45F8-BE8C-CE9B044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119457"/>
              </p:ext>
            </p:extLst>
          </p:nvPr>
        </p:nvGraphicFramePr>
        <p:xfrm>
          <a:off x="2302099" y="1165538"/>
          <a:ext cx="7587802" cy="452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2146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7124D-61DD-1129-1163-8EAA2F33F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64974F-A4E4-41CA-9133-55348A5F314F}"/>
              </a:ext>
            </a:extLst>
          </p:cNvPr>
          <p:cNvSpPr/>
          <p:nvPr/>
        </p:nvSpPr>
        <p:spPr>
          <a:xfrm>
            <a:off x="3302389" y="151619"/>
            <a:ext cx="5587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E1392E"/>
                </a:solidFill>
                <a:latin typeface="Mazzard H"/>
              </a:rPr>
              <a:t>Medios de comunicación de prácticas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4D3FA3-ABA0-498D-B09A-B50C6D21C1F3}"/>
              </a:ext>
            </a:extLst>
          </p:cNvPr>
          <p:cNvSpPr/>
          <p:nvPr/>
        </p:nvSpPr>
        <p:spPr>
          <a:xfrm>
            <a:off x="1620127" y="1717341"/>
            <a:ext cx="895174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500" dirty="0">
                <a:latin typeface="Arial Rounded MT Bold" panose="020F0704030504030204" pitchFamily="34" charset="0"/>
              </a:rPr>
              <a:t>BEATRIZ ELENA RÍOS ESTRADA </a:t>
            </a:r>
            <a:r>
              <a:rPr lang="es-CO" sz="25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(COORDINADORA)</a:t>
            </a:r>
          </a:p>
          <a:p>
            <a:pPr algn="ctr">
              <a:defRPr/>
            </a:pPr>
            <a:br>
              <a:rPr lang="es-CO" sz="2500" dirty="0">
                <a:latin typeface="Arial Rounded MT Bold" panose="020F0704030504030204" pitchFamily="34" charset="0"/>
              </a:rPr>
            </a:br>
            <a:r>
              <a:rPr lang="es-CO" sz="25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Teléfono fijo:</a:t>
            </a:r>
            <a:r>
              <a:rPr lang="es-CO" sz="2500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</a:t>
            </a:r>
            <a:r>
              <a:rPr lang="es-CO" sz="25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(604) 5145600 Ext. 4538</a:t>
            </a:r>
          </a:p>
          <a:p>
            <a:pPr algn="ctr">
              <a:defRPr/>
            </a:pPr>
            <a:endParaRPr lang="es-ES" sz="2500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r>
              <a:rPr lang="es-CO" sz="25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Celular:</a:t>
            </a:r>
            <a:r>
              <a:rPr lang="es-CO" sz="25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3137970674</a:t>
            </a:r>
          </a:p>
          <a:p>
            <a:pPr algn="ctr">
              <a:defRPr/>
            </a:pPr>
            <a:endParaRPr lang="es-CO" sz="2500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r>
              <a:rPr lang="es-CO" sz="25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Correo electrónico: </a:t>
            </a:r>
            <a:r>
              <a:rPr lang="es-CO" sz="2500" dirty="0">
                <a:solidFill>
                  <a:srgbClr val="0070C0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practicas.educacion@usbmed.edu.co</a:t>
            </a:r>
            <a:endParaRPr lang="es-CO" sz="25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endParaRPr lang="es-ES" sz="2500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r>
              <a:rPr lang="es-CO" sz="2500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Blog de prácticas:</a:t>
            </a:r>
            <a:r>
              <a:rPr lang="es-CO" sz="25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</a:t>
            </a:r>
            <a:r>
              <a:rPr lang="es-CO" sz="2500" dirty="0">
                <a:solidFill>
                  <a:srgbClr val="0070C0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https://practicaseducacion.wixsite.com/usbmed</a:t>
            </a:r>
            <a:r>
              <a:rPr lang="es-CO" sz="25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endParaRPr lang="es-ES" sz="25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31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D099DC-F362-43EA-8D3E-7851EA2DE5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20981601">
            <a:off x="524358" y="647019"/>
            <a:ext cx="5683347" cy="239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500" b="1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¡Qué más pues, futuro Profe y Entrenador/a!</a:t>
            </a:r>
            <a:endParaRPr lang="es-CO" sz="5500" b="1" dirty="0">
              <a:solidFill>
                <a:srgbClr val="FFFF0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8A38DB-328B-4F87-A2A0-65FAD5AF8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41" y="468593"/>
            <a:ext cx="5092790" cy="5920814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:a16="http://schemas.microsoft.com/office/drawing/2014/main" id="{46458985-B80E-405C-AE17-B1355855A97E}"/>
              </a:ext>
            </a:extLst>
          </p:cNvPr>
          <p:cNvSpPr txBox="1">
            <a:spLocks/>
          </p:cNvSpPr>
          <p:nvPr/>
        </p:nvSpPr>
        <p:spPr>
          <a:xfrm>
            <a:off x="693092" y="3791386"/>
            <a:ext cx="5683347" cy="16369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500" b="1" dirty="0">
                <a:solidFill>
                  <a:schemeClr val="accent6"/>
                </a:solidFill>
                <a:latin typeface="Segoe Script" panose="030B0504020000000003" pitchFamily="66" charset="0"/>
              </a:rPr>
              <a:t>¡Sigue nuestro Canal!</a:t>
            </a:r>
            <a:endParaRPr lang="es-CO" sz="5500" b="1" dirty="0">
              <a:solidFill>
                <a:schemeClr val="accent6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85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D099DC-F362-43EA-8D3E-7851EA2DE5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20981601">
            <a:off x="339987" y="1014467"/>
            <a:ext cx="6249634" cy="163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atura MT Script Capitals" panose="03020802060602070202" pitchFamily="66" charset="0"/>
              </a:rPr>
              <a:t>¡Y como siempre hay que estar al día!</a:t>
            </a:r>
            <a:endParaRPr lang="es-CO" sz="5500" b="1" dirty="0">
              <a:solidFill>
                <a:schemeClr val="accent1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46458985-B80E-405C-AE17-B1355855A97E}"/>
              </a:ext>
            </a:extLst>
          </p:cNvPr>
          <p:cNvSpPr txBox="1">
            <a:spLocks/>
          </p:cNvSpPr>
          <p:nvPr/>
        </p:nvSpPr>
        <p:spPr>
          <a:xfrm>
            <a:off x="693092" y="3448985"/>
            <a:ext cx="5683347" cy="19793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00" b="1" dirty="0">
                <a:solidFill>
                  <a:srgbClr val="FF66FF"/>
                </a:solidFill>
                <a:latin typeface="Segoe Script" panose="030B0504020000000003" pitchFamily="66" charset="0"/>
              </a:rPr>
              <a:t>¡Échale ojo a nuestro perfil de Instagram!</a:t>
            </a:r>
            <a:endParaRPr lang="es-CO" sz="4500" b="1" dirty="0">
              <a:solidFill>
                <a:srgbClr val="FF66FF"/>
              </a:solidFill>
              <a:latin typeface="Segoe Script" panose="030B0504020000000003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2B5874-07C8-4DC1-A715-2AF265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13" y="743719"/>
            <a:ext cx="5125777" cy="53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77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5009A-DA47-BD2B-45D0-A33F56C1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27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F54814-5B80-C280-707D-A8D0E5C8BBE0}"/>
              </a:ext>
            </a:extLst>
          </p:cNvPr>
          <p:cNvSpPr txBox="1"/>
          <p:nvPr/>
        </p:nvSpPr>
        <p:spPr>
          <a:xfrm>
            <a:off x="429371" y="415342"/>
            <a:ext cx="85441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000" b="1" dirty="0">
                <a:solidFill>
                  <a:srgbClr val="E1392E"/>
                </a:solidFill>
                <a:latin typeface="Mazzard H"/>
              </a:rPr>
              <a:t>Proyecto Pedagógico - Prácticas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15D6010-70BF-456A-8C51-17650FDAC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1396218"/>
            <a:ext cx="4206240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A7F5C4-34B3-4642-ABB8-8B1805FFBA37}"/>
              </a:ext>
            </a:extLst>
          </p:cNvPr>
          <p:cNvSpPr/>
          <p:nvPr/>
        </p:nvSpPr>
        <p:spPr>
          <a:xfrm>
            <a:off x="398741" y="318036"/>
            <a:ext cx="731488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000" b="1" dirty="0">
                <a:solidFill>
                  <a:srgbClr val="E1392E"/>
                </a:solidFill>
                <a:latin typeface="Mazzard H"/>
              </a:rPr>
              <a:t>Configuración del currículo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99D08C-8538-4030-849E-4520247EB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55" y="1515794"/>
            <a:ext cx="7917689" cy="38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8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2E89C6-B2EC-4816-A864-932FE46B599C}"/>
              </a:ext>
            </a:extLst>
          </p:cNvPr>
          <p:cNvSpPr/>
          <p:nvPr/>
        </p:nvSpPr>
        <p:spPr>
          <a:xfrm>
            <a:off x="347978" y="219780"/>
            <a:ext cx="85441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E1392E"/>
                </a:solidFill>
                <a:latin typeface="Mazzard H"/>
              </a:rPr>
              <a:t>Proyecto </a:t>
            </a:r>
            <a:r>
              <a:rPr lang="es-CO" sz="5000" b="1" dirty="0">
                <a:solidFill>
                  <a:srgbClr val="E1392E"/>
                </a:solidFill>
                <a:latin typeface="Mazzard H"/>
              </a:rPr>
              <a:t>Pedagógico</a:t>
            </a:r>
            <a:r>
              <a:rPr lang="en-US" sz="5000" b="1" dirty="0">
                <a:solidFill>
                  <a:srgbClr val="E1392E"/>
                </a:solidFill>
                <a:latin typeface="Mazzard H"/>
              </a:rPr>
              <a:t> - </a:t>
            </a:r>
            <a:r>
              <a:rPr lang="es-CO" sz="5000" b="1" dirty="0">
                <a:solidFill>
                  <a:srgbClr val="E1392E"/>
                </a:solidFill>
                <a:latin typeface="Mazzard H"/>
              </a:rPr>
              <a:t>Prácticas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A09240-551B-4056-9604-53651BC9C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3" y="1374007"/>
            <a:ext cx="6682154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4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83A47D-6D11-4910-A95B-FA41A747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96" y="1183444"/>
            <a:ext cx="5613008" cy="449111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D91DF21-17DF-4587-A825-017984BF089C}"/>
              </a:ext>
            </a:extLst>
          </p:cNvPr>
          <p:cNvSpPr/>
          <p:nvPr/>
        </p:nvSpPr>
        <p:spPr>
          <a:xfrm>
            <a:off x="405053" y="149442"/>
            <a:ext cx="72739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MX" sz="5000" b="1" dirty="0">
                <a:solidFill>
                  <a:srgbClr val="E1392E"/>
                </a:solidFill>
                <a:latin typeface="Mazzard H"/>
              </a:rPr>
              <a:t>¿Qué buscan las prácticas?</a:t>
            </a:r>
          </a:p>
        </p:txBody>
      </p:sp>
    </p:spTree>
    <p:extLst>
      <p:ext uri="{BB962C8B-B14F-4D97-AF65-F5344CB8AC3E}">
        <p14:creationId xmlns:p14="http://schemas.microsoft.com/office/powerpoint/2010/main" val="96838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D1F99D-54A7-4DEA-B291-C9FF314A5223}"/>
              </a:ext>
            </a:extLst>
          </p:cNvPr>
          <p:cNvSpPr/>
          <p:nvPr/>
        </p:nvSpPr>
        <p:spPr>
          <a:xfrm>
            <a:off x="310996" y="261983"/>
            <a:ext cx="85595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5000" b="1" dirty="0">
                <a:solidFill>
                  <a:srgbClr val="E1392E"/>
                </a:solidFill>
                <a:latin typeface="Mazzard H"/>
              </a:rPr>
              <a:t>Modalidades en la Licenciatura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87BB7A-1F4D-45D8-A9F5-BA09A8BE9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02" y="1525785"/>
            <a:ext cx="6837795" cy="38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D0F06FF-8B3E-48A0-AF9B-FC5DC849D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13" y="147418"/>
            <a:ext cx="4922373" cy="6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9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62E7AA-94B6-4309-AD7D-99778C14A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31" y="119575"/>
            <a:ext cx="4964137" cy="66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5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9685E2C-6EEB-4DB4-BF02-F36E0E01E128}">
  <we:reference id="6a7bd4f3-0563-43af-8c08-79110eebdff6" version="1.1.4.0" store="EXCatalog" storeType="EXCatalog"/>
  <we:alternateReferences>
    <we:reference id="WA104381155" version="1.1.4.0" store="es-CO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640</Words>
  <Application>Microsoft Office PowerPoint</Application>
  <PresentationFormat>Panorámica</PresentationFormat>
  <Paragraphs>122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Aptos</vt:lpstr>
      <vt:lpstr>Aptos Display</vt:lpstr>
      <vt:lpstr>Arial</vt:lpstr>
      <vt:lpstr>Arial Narrow</vt:lpstr>
      <vt:lpstr>Arial Rounded MT Bold</vt:lpstr>
      <vt:lpstr>Calibri</vt:lpstr>
      <vt:lpstr>Matura MT Script Capitals</vt:lpstr>
      <vt:lpstr>Mazzard H</vt:lpstr>
      <vt:lpstr>Segoe Script</vt:lpstr>
      <vt:lpstr>Wingdings</vt:lpstr>
      <vt:lpstr>Tema de Office</vt:lpstr>
      <vt:lpstr>Presentación de PowerPoint</vt:lpstr>
      <vt:lpstr>BIENVENIDOS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¡Qué más pues, futuro Profe y Entrenador/a!</vt:lpstr>
      <vt:lpstr>¡Y como siempre hay que estar al día!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Melisa García Vega</dc:creator>
  <cp:lastModifiedBy>Estefania  Alvarez Henao</cp:lastModifiedBy>
  <cp:revision>26</cp:revision>
  <dcterms:created xsi:type="dcterms:W3CDTF">2025-02-21T20:35:06Z</dcterms:created>
  <dcterms:modified xsi:type="dcterms:W3CDTF">2025-04-28T21:53:06Z</dcterms:modified>
</cp:coreProperties>
</file>